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21"/>
  </p:notesMasterIdLst>
  <p:sldIdLst>
    <p:sldId id="1012" r:id="rId3"/>
    <p:sldId id="1013" r:id="rId4"/>
    <p:sldId id="322" r:id="rId5"/>
    <p:sldId id="340" r:id="rId6"/>
    <p:sldId id="341" r:id="rId7"/>
    <p:sldId id="344" r:id="rId8"/>
    <p:sldId id="996" r:id="rId9"/>
    <p:sldId id="1005" r:id="rId10"/>
    <p:sldId id="1006" r:id="rId11"/>
    <p:sldId id="1007" r:id="rId12"/>
    <p:sldId id="347" r:id="rId13"/>
    <p:sldId id="348" r:id="rId14"/>
    <p:sldId id="353" r:id="rId15"/>
    <p:sldId id="1008" r:id="rId16"/>
    <p:sldId id="356" r:id="rId17"/>
    <p:sldId id="1009" r:id="rId18"/>
    <p:sldId id="1010" r:id="rId19"/>
    <p:sldId id="1011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Felipe Santos Genaro" initials="DFSG" lastIdx="0" clrIdx="0">
    <p:extLst>
      <p:ext uri="{19B8F6BF-5375-455C-9EA6-DF929625EA0E}">
        <p15:presenceInfo xmlns:p15="http://schemas.microsoft.com/office/powerpoint/2012/main" userId="S-1-5-21-220523388-515967899-1644491937-3971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4FF"/>
    <a:srgbClr val="D18B92"/>
    <a:srgbClr val="A284B0"/>
    <a:srgbClr val="002EEC"/>
    <a:srgbClr val="AC3065"/>
    <a:srgbClr val="B7326A"/>
    <a:srgbClr val="03B5BD"/>
    <a:srgbClr val="F00000"/>
    <a:srgbClr val="4E9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59F77F-1B9B-4232-879D-7287B7FA1252}" v="178" dt="2024-08-06T14:18:37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 autoAdjust="0"/>
    <p:restoredTop sz="93447" autoAdjust="0"/>
  </p:normalViewPr>
  <p:slideViewPr>
    <p:cSldViewPr snapToGrid="0">
      <p:cViewPr varScale="1">
        <p:scale>
          <a:sx n="56" d="100"/>
          <a:sy n="56" d="100"/>
        </p:scale>
        <p:origin x="900" y="48"/>
      </p:cViewPr>
      <p:guideLst>
        <p:guide orient="horz" pos="459"/>
        <p:guide pos="2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Lavieri de Souza" userId="b06d7d08-ac81-4051-89f1-e8241f56161d" providerId="ADAL" clId="{2659F77F-1B9B-4232-879D-7287B7FA1252}"/>
    <pc:docChg chg="undo custSel addSld delSld modSld sldOrd delMainMaster modMainMaster">
      <pc:chgData name="William Lavieri de Souza" userId="b06d7d08-ac81-4051-89f1-e8241f56161d" providerId="ADAL" clId="{2659F77F-1B9B-4232-879D-7287B7FA1252}" dt="2024-08-06T14:30:14.072" v="8712" actId="1035"/>
      <pc:docMkLst>
        <pc:docMk/>
      </pc:docMkLst>
      <pc:sldChg chg="del">
        <pc:chgData name="William Lavieri de Souza" userId="b06d7d08-ac81-4051-89f1-e8241f56161d" providerId="ADAL" clId="{2659F77F-1B9B-4232-879D-7287B7FA1252}" dt="2024-08-04T21:27:40.500" v="4" actId="47"/>
        <pc:sldMkLst>
          <pc:docMk/>
          <pc:sldMk cId="3001635457" sldId="264"/>
        </pc:sldMkLst>
      </pc:sldChg>
      <pc:sldChg chg="del">
        <pc:chgData name="William Lavieri de Souza" userId="b06d7d08-ac81-4051-89f1-e8241f56161d" providerId="ADAL" clId="{2659F77F-1B9B-4232-879D-7287B7FA1252}" dt="2024-08-05T01:04:50.200" v="6524" actId="47"/>
        <pc:sldMkLst>
          <pc:docMk/>
          <pc:sldMk cId="1307465192" sldId="303"/>
        </pc:sldMkLst>
      </pc:sldChg>
      <pc:sldChg chg="addSp delSp modSp mod setBg">
        <pc:chgData name="William Lavieri de Souza" userId="b06d7d08-ac81-4051-89f1-e8241f56161d" providerId="ADAL" clId="{2659F77F-1B9B-4232-879D-7287B7FA1252}" dt="2024-08-06T13:22:16.449" v="8019" actId="20577"/>
        <pc:sldMkLst>
          <pc:docMk/>
          <pc:sldMk cId="804287148" sldId="322"/>
        </pc:sldMkLst>
        <pc:spChg chg="mod">
          <ac:chgData name="William Lavieri de Souza" userId="b06d7d08-ac81-4051-89f1-e8241f56161d" providerId="ADAL" clId="{2659F77F-1B9B-4232-879D-7287B7FA1252}" dt="2024-08-05T01:05:09.486" v="6526"/>
          <ac:spMkLst>
            <pc:docMk/>
            <pc:sldMk cId="804287148" sldId="322"/>
            <ac:spMk id="3" creationId="{DD1A39D2-35BB-99B0-30D2-B76E556A8B27}"/>
          </ac:spMkLst>
        </pc:spChg>
        <pc:spChg chg="mod">
          <ac:chgData name="William Lavieri de Souza" userId="b06d7d08-ac81-4051-89f1-e8241f56161d" providerId="ADAL" clId="{2659F77F-1B9B-4232-879D-7287B7FA1252}" dt="2024-08-06T13:22:16.449" v="8019" actId="20577"/>
          <ac:spMkLst>
            <pc:docMk/>
            <pc:sldMk cId="804287148" sldId="322"/>
            <ac:spMk id="4" creationId="{107B0364-B3B7-7E14-7EA6-9D3604687D5B}"/>
          </ac:spMkLst>
        </pc:spChg>
        <pc:spChg chg="mod">
          <ac:chgData name="William Lavieri de Souza" userId="b06d7d08-ac81-4051-89f1-e8241f56161d" providerId="ADAL" clId="{2659F77F-1B9B-4232-879D-7287B7FA1252}" dt="2024-08-05T01:11:28.753" v="6881" actId="12"/>
          <ac:spMkLst>
            <pc:docMk/>
            <pc:sldMk cId="804287148" sldId="322"/>
            <ac:spMk id="5" creationId="{1F368907-30FD-478E-2AE9-15AA954B83D3}"/>
          </ac:spMkLst>
        </pc:spChg>
        <pc:spChg chg="mod">
          <ac:chgData name="William Lavieri de Souza" userId="b06d7d08-ac81-4051-89f1-e8241f56161d" providerId="ADAL" clId="{2659F77F-1B9B-4232-879D-7287B7FA1252}" dt="2024-08-05T01:51:17.072" v="7934" actId="14100"/>
          <ac:spMkLst>
            <pc:docMk/>
            <pc:sldMk cId="804287148" sldId="322"/>
            <ac:spMk id="84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5T01:51:41.814" v="7942" actId="14100"/>
          <ac:spMkLst>
            <pc:docMk/>
            <pc:sldMk cId="804287148" sldId="322"/>
            <ac:spMk id="85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5T01:42:22.246" v="7897" actId="20577"/>
          <ac:spMkLst>
            <pc:docMk/>
            <pc:sldMk cId="804287148" sldId="322"/>
            <ac:spMk id="180" creationId="{00000000-0000-0000-0000-000000000000}"/>
          </ac:spMkLst>
        </pc:spChg>
        <pc:grpChg chg="add mod">
          <ac:chgData name="William Lavieri de Souza" userId="b06d7d08-ac81-4051-89f1-e8241f56161d" providerId="ADAL" clId="{2659F77F-1B9B-4232-879D-7287B7FA1252}" dt="2024-08-05T01:05:09.486" v="6526"/>
          <ac:grpSpMkLst>
            <pc:docMk/>
            <pc:sldMk cId="804287148" sldId="322"/>
            <ac:grpSpMk id="2" creationId="{13168837-F915-F5EF-E64C-B182EBCE6CBB}"/>
          </ac:grpSpMkLst>
        </pc:grpChg>
        <pc:grpChg chg="del">
          <ac:chgData name="William Lavieri de Souza" userId="b06d7d08-ac81-4051-89f1-e8241f56161d" providerId="ADAL" clId="{2659F77F-1B9B-4232-879D-7287B7FA1252}" dt="2024-08-05T01:05:03.113" v="6525" actId="478"/>
          <ac:grpSpMkLst>
            <pc:docMk/>
            <pc:sldMk cId="804287148" sldId="322"/>
            <ac:grpSpMk id="74" creationId="{00000000-0000-0000-0000-000000000000}"/>
          </ac:grpSpMkLst>
        </pc:grpChg>
        <pc:grpChg chg="mod">
          <ac:chgData name="William Lavieri de Souza" userId="b06d7d08-ac81-4051-89f1-e8241f56161d" providerId="ADAL" clId="{2659F77F-1B9B-4232-879D-7287B7FA1252}" dt="2024-08-04T21:27:12.926" v="3" actId="1076"/>
          <ac:grpSpMkLst>
            <pc:docMk/>
            <pc:sldMk cId="804287148" sldId="322"/>
            <ac:grpSpMk id="89" creationId="{00000000-0000-0000-0000-000000000000}"/>
          </ac:grpSpMkLst>
        </pc:grpChg>
      </pc:sldChg>
      <pc:sldChg chg="modSp mod">
        <pc:chgData name="William Lavieri de Souza" userId="b06d7d08-ac81-4051-89f1-e8241f56161d" providerId="ADAL" clId="{2659F77F-1B9B-4232-879D-7287B7FA1252}" dt="2024-08-06T13:23:11.161" v="8033" actId="20577"/>
        <pc:sldMkLst>
          <pc:docMk/>
          <pc:sldMk cId="4175753567" sldId="341"/>
        </pc:sldMkLst>
        <pc:spChg chg="mod">
          <ac:chgData name="William Lavieri de Souza" userId="b06d7d08-ac81-4051-89f1-e8241f56161d" providerId="ADAL" clId="{2659F77F-1B9B-4232-879D-7287B7FA1252}" dt="2024-08-06T13:22:33.979" v="8020"/>
          <ac:spMkLst>
            <pc:docMk/>
            <pc:sldMk cId="4175753567" sldId="341"/>
            <ac:spMk id="5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6T13:23:11.161" v="8033" actId="20577"/>
          <ac:spMkLst>
            <pc:docMk/>
            <pc:sldMk cId="4175753567" sldId="341"/>
            <ac:spMk id="7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4T22:05:34.551" v="408" actId="1037"/>
          <ac:spMkLst>
            <pc:docMk/>
            <pc:sldMk cId="4175753567" sldId="341"/>
            <ac:spMk id="18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4T22:06:03.133" v="480" actId="20577"/>
          <ac:spMkLst>
            <pc:docMk/>
            <pc:sldMk cId="4175753567" sldId="341"/>
            <ac:spMk id="19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4T22:06:41.925" v="555" actId="20577"/>
          <ac:spMkLst>
            <pc:docMk/>
            <pc:sldMk cId="4175753567" sldId="341"/>
            <ac:spMk id="20" creationId="{00000000-0000-0000-0000-000000000000}"/>
          </ac:spMkLst>
        </pc:spChg>
      </pc:sldChg>
      <pc:sldChg chg="del">
        <pc:chgData name="William Lavieri de Souza" userId="b06d7d08-ac81-4051-89f1-e8241f56161d" providerId="ADAL" clId="{2659F77F-1B9B-4232-879D-7287B7FA1252}" dt="2024-08-04T22:07:13.911" v="556" actId="47"/>
        <pc:sldMkLst>
          <pc:docMk/>
          <pc:sldMk cId="148659467" sldId="342"/>
        </pc:sldMkLst>
      </pc:sldChg>
      <pc:sldChg chg="del">
        <pc:chgData name="William Lavieri de Souza" userId="b06d7d08-ac81-4051-89f1-e8241f56161d" providerId="ADAL" clId="{2659F77F-1B9B-4232-879D-7287B7FA1252}" dt="2024-08-04T22:07:14.728" v="557" actId="47"/>
        <pc:sldMkLst>
          <pc:docMk/>
          <pc:sldMk cId="3250865683" sldId="343"/>
        </pc:sldMkLst>
      </pc:sldChg>
      <pc:sldChg chg="delSp del">
        <pc:chgData name="William Lavieri de Souza" userId="b06d7d08-ac81-4051-89f1-e8241f56161d" providerId="ADAL" clId="{2659F77F-1B9B-4232-879D-7287B7FA1252}" dt="2024-08-04T22:46:08.762" v="2585" actId="47"/>
        <pc:sldMkLst>
          <pc:docMk/>
          <pc:sldMk cId="1882539209" sldId="346"/>
        </pc:sldMkLst>
        <pc:picChg chg="del">
          <ac:chgData name="William Lavieri de Souza" userId="b06d7d08-ac81-4051-89f1-e8241f56161d" providerId="ADAL" clId="{2659F77F-1B9B-4232-879D-7287B7FA1252}" dt="2024-08-04T22:46:00.413" v="2583" actId="478"/>
          <ac:picMkLst>
            <pc:docMk/>
            <pc:sldMk cId="1882539209" sldId="346"/>
            <ac:picMk id="1026" creationId="{3CF93435-CEBE-41B6-8223-3ECDB3B64758}"/>
          </ac:picMkLst>
        </pc:picChg>
      </pc:sldChg>
      <pc:sldChg chg="addSp delSp modSp mod modNotesTx">
        <pc:chgData name="William Lavieri de Souza" userId="b06d7d08-ac81-4051-89f1-e8241f56161d" providerId="ADAL" clId="{2659F77F-1B9B-4232-879D-7287B7FA1252}" dt="2024-08-06T13:47:16.697" v="8382" actId="1037"/>
        <pc:sldMkLst>
          <pc:docMk/>
          <pc:sldMk cId="1401272996" sldId="348"/>
        </pc:sldMkLst>
        <pc:spChg chg="mod">
          <ac:chgData name="William Lavieri de Souza" userId="b06d7d08-ac81-4051-89f1-e8241f56161d" providerId="ADAL" clId="{2659F77F-1B9B-4232-879D-7287B7FA1252}" dt="2024-08-04T23:00:01.975" v="2876"/>
          <ac:spMkLst>
            <pc:docMk/>
            <pc:sldMk cId="1401272996" sldId="348"/>
            <ac:spMk id="3" creationId="{D6598D00-CC04-10EC-B902-D075F7D764CB}"/>
          </ac:spMkLst>
        </pc:spChg>
        <pc:spChg chg="mod">
          <ac:chgData name="William Lavieri de Souza" userId="b06d7d08-ac81-4051-89f1-e8241f56161d" providerId="ADAL" clId="{2659F77F-1B9B-4232-879D-7287B7FA1252}" dt="2024-08-06T13:44:35.117" v="8333"/>
          <ac:spMkLst>
            <pc:docMk/>
            <pc:sldMk cId="1401272996" sldId="348"/>
            <ac:spMk id="4" creationId="{26D02508-2E22-D9E5-05FA-BD1431DD2CB2}"/>
          </ac:spMkLst>
        </pc:spChg>
        <pc:spChg chg="mod">
          <ac:chgData name="William Lavieri de Souza" userId="b06d7d08-ac81-4051-89f1-e8241f56161d" providerId="ADAL" clId="{2659F77F-1B9B-4232-879D-7287B7FA1252}" dt="2024-08-06T13:45:07.539" v="8351" actId="20577"/>
          <ac:spMkLst>
            <pc:docMk/>
            <pc:sldMk cId="1401272996" sldId="348"/>
            <ac:spMk id="5" creationId="{25BA4347-4800-41A4-1BC1-704D823C2E93}"/>
          </ac:spMkLst>
        </pc:spChg>
        <pc:spChg chg="mod">
          <ac:chgData name="William Lavieri de Souza" userId="b06d7d08-ac81-4051-89f1-e8241f56161d" providerId="ADAL" clId="{2659F77F-1B9B-4232-879D-7287B7FA1252}" dt="2024-08-05T00:16:17.541" v="3243" actId="1076"/>
          <ac:spMkLst>
            <pc:docMk/>
            <pc:sldMk cId="1401272996" sldId="348"/>
            <ac:spMk id="23" creationId="{00000000-0000-0000-0000-000000000000}"/>
          </ac:spMkLst>
        </pc:spChg>
        <pc:spChg chg="add mod">
          <ac:chgData name="William Lavieri de Souza" userId="b06d7d08-ac81-4051-89f1-e8241f56161d" providerId="ADAL" clId="{2659F77F-1B9B-4232-879D-7287B7FA1252}" dt="2024-08-06T13:43:59.560" v="8321" actId="1036"/>
          <ac:spMkLst>
            <pc:docMk/>
            <pc:sldMk cId="1401272996" sldId="348"/>
            <ac:spMk id="39" creationId="{E4332629-DC47-ABF7-1173-B7288DFFB69E}"/>
          </ac:spMkLst>
        </pc:spChg>
        <pc:spChg chg="add mod">
          <ac:chgData name="William Lavieri de Souza" userId="b06d7d08-ac81-4051-89f1-e8241f56161d" providerId="ADAL" clId="{2659F77F-1B9B-4232-879D-7287B7FA1252}" dt="2024-08-06T13:43:33.848" v="8299" actId="1076"/>
          <ac:spMkLst>
            <pc:docMk/>
            <pc:sldMk cId="1401272996" sldId="348"/>
            <ac:spMk id="40" creationId="{112946B9-A037-7C32-58BF-1D45C5F8335C}"/>
          </ac:spMkLst>
        </pc:spChg>
        <pc:spChg chg="add mod ord">
          <ac:chgData name="William Lavieri de Souza" userId="b06d7d08-ac81-4051-89f1-e8241f56161d" providerId="ADAL" clId="{2659F77F-1B9B-4232-879D-7287B7FA1252}" dt="2024-08-06T13:44:04.737" v="8322" actId="167"/>
          <ac:spMkLst>
            <pc:docMk/>
            <pc:sldMk cId="1401272996" sldId="348"/>
            <ac:spMk id="41" creationId="{B52AF796-27B5-AAC0-472A-98C34665A1D7}"/>
          </ac:spMkLst>
        </pc:spChg>
        <pc:spChg chg="add mod ord">
          <ac:chgData name="William Lavieri de Souza" userId="b06d7d08-ac81-4051-89f1-e8241f56161d" providerId="ADAL" clId="{2659F77F-1B9B-4232-879D-7287B7FA1252}" dt="2024-08-06T13:42:49.912" v="8288" actId="167"/>
          <ac:spMkLst>
            <pc:docMk/>
            <pc:sldMk cId="1401272996" sldId="348"/>
            <ac:spMk id="42" creationId="{F09D4CC5-9A02-5FA8-BC5B-9FFC24378B9E}"/>
          </ac:spMkLst>
        </pc:spChg>
        <pc:spChg chg="add mod">
          <ac:chgData name="William Lavieri de Souza" userId="b06d7d08-ac81-4051-89f1-e8241f56161d" providerId="ADAL" clId="{2659F77F-1B9B-4232-879D-7287B7FA1252}" dt="2024-08-06T13:46:28.237" v="8365" actId="552"/>
          <ac:spMkLst>
            <pc:docMk/>
            <pc:sldMk cId="1401272996" sldId="348"/>
            <ac:spMk id="43" creationId="{EFADBB61-5893-4507-8B9B-141939EB1AAF}"/>
          </ac:spMkLst>
        </pc:spChg>
        <pc:spChg chg="add mod">
          <ac:chgData name="William Lavieri de Souza" userId="b06d7d08-ac81-4051-89f1-e8241f56161d" providerId="ADAL" clId="{2659F77F-1B9B-4232-879D-7287B7FA1252}" dt="2024-08-06T13:46:28.237" v="8365" actId="552"/>
          <ac:spMkLst>
            <pc:docMk/>
            <pc:sldMk cId="1401272996" sldId="348"/>
            <ac:spMk id="44" creationId="{94E5D545-88B9-1ED0-816C-6263B0415637}"/>
          </ac:spMkLst>
        </pc:spChg>
        <pc:spChg chg="add mod ord">
          <ac:chgData name="William Lavieri de Souza" userId="b06d7d08-ac81-4051-89f1-e8241f56161d" providerId="ADAL" clId="{2659F77F-1B9B-4232-879D-7287B7FA1252}" dt="2024-08-06T13:44:04.737" v="8322" actId="167"/>
          <ac:spMkLst>
            <pc:docMk/>
            <pc:sldMk cId="1401272996" sldId="348"/>
            <ac:spMk id="45" creationId="{D8DC013A-A0DC-31C3-2B0E-A933455B2697}"/>
          </ac:spMkLst>
        </pc:spChg>
        <pc:spChg chg="add mod ord">
          <ac:chgData name="William Lavieri de Souza" userId="b06d7d08-ac81-4051-89f1-e8241f56161d" providerId="ADAL" clId="{2659F77F-1B9B-4232-879D-7287B7FA1252}" dt="2024-08-06T13:42:49.912" v="8288" actId="167"/>
          <ac:spMkLst>
            <pc:docMk/>
            <pc:sldMk cId="1401272996" sldId="348"/>
            <ac:spMk id="46" creationId="{A3541D5A-327C-099B-5E5B-EA2B00F40997}"/>
          </ac:spMkLst>
        </pc:spChg>
        <pc:spChg chg="add mod">
          <ac:chgData name="William Lavieri de Souza" userId="b06d7d08-ac81-4051-89f1-e8241f56161d" providerId="ADAL" clId="{2659F77F-1B9B-4232-879D-7287B7FA1252}" dt="2024-08-06T13:46:28.237" v="8365" actId="552"/>
          <ac:spMkLst>
            <pc:docMk/>
            <pc:sldMk cId="1401272996" sldId="348"/>
            <ac:spMk id="47" creationId="{8ABD2DD0-9629-4F24-DA4A-335EC08D3561}"/>
          </ac:spMkLst>
        </pc:spChg>
        <pc:spChg chg="add mod ord">
          <ac:chgData name="William Lavieri de Souza" userId="b06d7d08-ac81-4051-89f1-e8241f56161d" providerId="ADAL" clId="{2659F77F-1B9B-4232-879D-7287B7FA1252}" dt="2024-08-06T13:44:04.737" v="8322" actId="167"/>
          <ac:spMkLst>
            <pc:docMk/>
            <pc:sldMk cId="1401272996" sldId="348"/>
            <ac:spMk id="48" creationId="{817472A8-CE1F-A18E-FF27-F5FF0BD7BCE1}"/>
          </ac:spMkLst>
        </pc:spChg>
        <pc:spChg chg="add mod ord">
          <ac:chgData name="William Lavieri de Souza" userId="b06d7d08-ac81-4051-89f1-e8241f56161d" providerId="ADAL" clId="{2659F77F-1B9B-4232-879D-7287B7FA1252}" dt="2024-08-06T13:42:49.912" v="8288" actId="167"/>
          <ac:spMkLst>
            <pc:docMk/>
            <pc:sldMk cId="1401272996" sldId="348"/>
            <ac:spMk id="49" creationId="{3763C3FC-3C2C-8F55-F840-FC32FEE23D70}"/>
          </ac:spMkLst>
        </pc:spChg>
        <pc:spChg chg="add mod">
          <ac:chgData name="William Lavieri de Souza" userId="b06d7d08-ac81-4051-89f1-e8241f56161d" providerId="ADAL" clId="{2659F77F-1B9B-4232-879D-7287B7FA1252}" dt="2024-08-06T13:46:28.237" v="8365" actId="552"/>
          <ac:spMkLst>
            <pc:docMk/>
            <pc:sldMk cId="1401272996" sldId="348"/>
            <ac:spMk id="50" creationId="{55B60F90-8E9C-7822-3C67-CD0986AA2A25}"/>
          </ac:spMkLst>
        </pc:spChg>
        <pc:spChg chg="add mod ord">
          <ac:chgData name="William Lavieri de Souza" userId="b06d7d08-ac81-4051-89f1-e8241f56161d" providerId="ADAL" clId="{2659F77F-1B9B-4232-879D-7287B7FA1252}" dt="2024-08-06T13:44:04.737" v="8322" actId="167"/>
          <ac:spMkLst>
            <pc:docMk/>
            <pc:sldMk cId="1401272996" sldId="348"/>
            <ac:spMk id="51" creationId="{AAFD5567-2DBA-FA24-CAB2-837A74BB5A08}"/>
          </ac:spMkLst>
        </pc:spChg>
        <pc:spChg chg="add mod ord">
          <ac:chgData name="William Lavieri de Souza" userId="b06d7d08-ac81-4051-89f1-e8241f56161d" providerId="ADAL" clId="{2659F77F-1B9B-4232-879D-7287B7FA1252}" dt="2024-08-06T13:42:49.912" v="8288" actId="167"/>
          <ac:spMkLst>
            <pc:docMk/>
            <pc:sldMk cId="1401272996" sldId="348"/>
            <ac:spMk id="52" creationId="{2DB10CC5-C107-4894-6071-B5EA078B0957}"/>
          </ac:spMkLst>
        </pc:spChg>
        <pc:spChg chg="add mod">
          <ac:chgData name="William Lavieri de Souza" userId="b06d7d08-ac81-4051-89f1-e8241f56161d" providerId="ADAL" clId="{2659F77F-1B9B-4232-879D-7287B7FA1252}" dt="2024-08-06T13:46:08.294" v="8363" actId="1038"/>
          <ac:spMkLst>
            <pc:docMk/>
            <pc:sldMk cId="1401272996" sldId="348"/>
            <ac:spMk id="53" creationId="{AD263BC7-E8CF-4F7B-FE0D-BE2937ADAF5C}"/>
          </ac:spMkLst>
        </pc:spChg>
        <pc:spChg chg="add mod">
          <ac:chgData name="William Lavieri de Souza" userId="b06d7d08-ac81-4051-89f1-e8241f56161d" providerId="ADAL" clId="{2659F77F-1B9B-4232-879D-7287B7FA1252}" dt="2024-08-06T13:41:06.929" v="8279" actId="164"/>
          <ac:spMkLst>
            <pc:docMk/>
            <pc:sldMk cId="1401272996" sldId="348"/>
            <ac:spMk id="55" creationId="{6A2104DC-1AAF-99B3-8031-811E42544881}"/>
          </ac:spMkLst>
        </pc:spChg>
        <pc:spChg chg="add del mod">
          <ac:chgData name="William Lavieri de Souza" userId="b06d7d08-ac81-4051-89f1-e8241f56161d" providerId="ADAL" clId="{2659F77F-1B9B-4232-879D-7287B7FA1252}" dt="2024-08-06T13:40:51.059" v="8269" actId="478"/>
          <ac:spMkLst>
            <pc:docMk/>
            <pc:sldMk cId="1401272996" sldId="348"/>
            <ac:spMk id="56" creationId="{8A47464E-B89A-3D02-32D1-710BD7886735}"/>
          </ac:spMkLst>
        </pc:spChg>
        <pc:spChg chg="del">
          <ac:chgData name="William Lavieri de Souza" userId="b06d7d08-ac81-4051-89f1-e8241f56161d" providerId="ADAL" clId="{2659F77F-1B9B-4232-879D-7287B7FA1252}" dt="2024-08-05T00:07:13.309" v="3148" actId="478"/>
          <ac:spMkLst>
            <pc:docMk/>
            <pc:sldMk cId="1401272996" sldId="348"/>
            <ac:spMk id="138" creationId="{00000000-0000-0000-0000-000000000000}"/>
          </ac:spMkLst>
        </pc:spChg>
        <pc:spChg chg="del">
          <ac:chgData name="William Lavieri de Souza" userId="b06d7d08-ac81-4051-89f1-e8241f56161d" providerId="ADAL" clId="{2659F77F-1B9B-4232-879D-7287B7FA1252}" dt="2024-08-05T00:07:13.309" v="3148" actId="478"/>
          <ac:spMkLst>
            <pc:docMk/>
            <pc:sldMk cId="1401272996" sldId="348"/>
            <ac:spMk id="183" creationId="{B81B092C-7411-4F00-90C6-551DB910D546}"/>
          </ac:spMkLst>
        </pc:spChg>
        <pc:spChg chg="del">
          <ac:chgData name="William Lavieri de Souza" userId="b06d7d08-ac81-4051-89f1-e8241f56161d" providerId="ADAL" clId="{2659F77F-1B9B-4232-879D-7287B7FA1252}" dt="2024-08-05T00:07:13.309" v="3148" actId="478"/>
          <ac:spMkLst>
            <pc:docMk/>
            <pc:sldMk cId="1401272996" sldId="348"/>
            <ac:spMk id="185" creationId="{4DEA6692-E460-4E94-BB79-42108C363529}"/>
          </ac:spMkLst>
        </pc:spChg>
        <pc:grpChg chg="add mod">
          <ac:chgData name="William Lavieri de Souza" userId="b06d7d08-ac81-4051-89f1-e8241f56161d" providerId="ADAL" clId="{2659F77F-1B9B-4232-879D-7287B7FA1252}" dt="2024-08-04T23:00:01.975" v="2876"/>
          <ac:grpSpMkLst>
            <pc:docMk/>
            <pc:sldMk cId="1401272996" sldId="348"/>
            <ac:grpSpMk id="2" creationId="{20D43310-9018-C3AB-84A7-1DC327EA0D07}"/>
          </ac:grpSpMkLst>
        </pc:grpChg>
        <pc:grpChg chg="add mod">
          <ac:chgData name="William Lavieri de Souza" userId="b06d7d08-ac81-4051-89f1-e8241f56161d" providerId="ADAL" clId="{2659F77F-1B9B-4232-879D-7287B7FA1252}" dt="2024-08-06T13:47:13.179" v="8380" actId="1038"/>
          <ac:grpSpMkLst>
            <pc:docMk/>
            <pc:sldMk cId="1401272996" sldId="348"/>
            <ac:grpSpMk id="6" creationId="{B01BBBB8-9951-D4D9-3B44-A302EA715B70}"/>
          </ac:grpSpMkLst>
        </pc:grpChg>
        <pc:grpChg chg="del">
          <ac:chgData name="William Lavieri de Souza" userId="b06d7d08-ac81-4051-89f1-e8241f56161d" providerId="ADAL" clId="{2659F77F-1B9B-4232-879D-7287B7FA1252}" dt="2024-08-04T22:59:56.714" v="2875" actId="478"/>
          <ac:grpSpMkLst>
            <pc:docMk/>
            <pc:sldMk cId="1401272996" sldId="348"/>
            <ac:grpSpMk id="139" creationId="{00000000-0000-0000-0000-000000000000}"/>
          </ac:grpSpMkLst>
        </pc:grpChg>
        <pc:grpChg chg="del">
          <ac:chgData name="William Lavieri de Souza" userId="b06d7d08-ac81-4051-89f1-e8241f56161d" providerId="ADAL" clId="{2659F77F-1B9B-4232-879D-7287B7FA1252}" dt="2024-08-05T00:07:13.309" v="3148" actId="478"/>
          <ac:grpSpMkLst>
            <pc:docMk/>
            <pc:sldMk cId="1401272996" sldId="348"/>
            <ac:grpSpMk id="151" creationId="{6A79F964-DC60-4758-B30E-D5942E6F2291}"/>
          </ac:grpSpMkLst>
        </pc:grpChg>
        <pc:grpChg chg="del">
          <ac:chgData name="William Lavieri de Souza" userId="b06d7d08-ac81-4051-89f1-e8241f56161d" providerId="ADAL" clId="{2659F77F-1B9B-4232-879D-7287B7FA1252}" dt="2024-08-05T00:07:13.309" v="3148" actId="478"/>
          <ac:grpSpMkLst>
            <pc:docMk/>
            <pc:sldMk cId="1401272996" sldId="348"/>
            <ac:grpSpMk id="154" creationId="{4AF2F0F3-6FE0-47A2-8B39-8CE883BE9EE3}"/>
          </ac:grpSpMkLst>
        </pc:grpChg>
        <pc:grpChg chg="del">
          <ac:chgData name="William Lavieri de Souza" userId="b06d7d08-ac81-4051-89f1-e8241f56161d" providerId="ADAL" clId="{2659F77F-1B9B-4232-879D-7287B7FA1252}" dt="2024-08-05T00:07:13.309" v="3148" actId="478"/>
          <ac:grpSpMkLst>
            <pc:docMk/>
            <pc:sldMk cId="1401272996" sldId="348"/>
            <ac:grpSpMk id="179" creationId="{7455CCA0-874E-4E2F-8DB2-CC66C8D926E8}"/>
          </ac:grpSpMkLst>
        </pc:grpChg>
        <pc:picChg chg="add del mod">
          <ac:chgData name="William Lavieri de Souza" userId="b06d7d08-ac81-4051-89f1-e8241f56161d" providerId="ADAL" clId="{2659F77F-1B9B-4232-879D-7287B7FA1252}" dt="2024-08-05T00:14:14.842" v="3228" actId="478"/>
          <ac:picMkLst>
            <pc:docMk/>
            <pc:sldMk cId="1401272996" sldId="348"/>
            <ac:picMk id="7" creationId="{8BAD9222-8A9E-7435-C1B7-83349773B823}"/>
          </ac:picMkLst>
        </pc:picChg>
        <pc:picChg chg="add del mod">
          <ac:chgData name="William Lavieri de Souza" userId="b06d7d08-ac81-4051-89f1-e8241f56161d" providerId="ADAL" clId="{2659F77F-1B9B-4232-879D-7287B7FA1252}" dt="2024-08-05T00:16:24.636" v="3248" actId="478"/>
          <ac:picMkLst>
            <pc:docMk/>
            <pc:sldMk cId="1401272996" sldId="348"/>
            <ac:picMk id="9" creationId="{FB0EF3F8-6AF2-D853-9F93-E8CF290E882A}"/>
          </ac:picMkLst>
        </pc:picChg>
        <pc:picChg chg="add del mod">
          <ac:chgData name="William Lavieri de Souza" userId="b06d7d08-ac81-4051-89f1-e8241f56161d" providerId="ADAL" clId="{2659F77F-1B9B-4232-879D-7287B7FA1252}" dt="2024-08-05T00:14:32.391" v="3236" actId="478"/>
          <ac:picMkLst>
            <pc:docMk/>
            <pc:sldMk cId="1401272996" sldId="348"/>
            <ac:picMk id="11" creationId="{3DA8D4C3-95DA-CF61-65A9-70F78E0C6D1B}"/>
          </ac:picMkLst>
        </pc:picChg>
        <pc:picChg chg="add del mod">
          <ac:chgData name="William Lavieri de Souza" userId="b06d7d08-ac81-4051-89f1-e8241f56161d" providerId="ADAL" clId="{2659F77F-1B9B-4232-879D-7287B7FA1252}" dt="2024-08-05T00:16:23.301" v="3246" actId="478"/>
          <ac:picMkLst>
            <pc:docMk/>
            <pc:sldMk cId="1401272996" sldId="348"/>
            <ac:picMk id="13" creationId="{D8651FC8-1ABC-8977-E206-850BDCD8ADE9}"/>
          </ac:picMkLst>
        </pc:picChg>
        <pc:picChg chg="add del mod">
          <ac:chgData name="William Lavieri de Souza" userId="b06d7d08-ac81-4051-89f1-e8241f56161d" providerId="ADAL" clId="{2659F77F-1B9B-4232-879D-7287B7FA1252}" dt="2024-08-05T00:11:34.146" v="3191" actId="478"/>
          <ac:picMkLst>
            <pc:docMk/>
            <pc:sldMk cId="1401272996" sldId="348"/>
            <ac:picMk id="15" creationId="{DE81D2B9-01C5-D016-102C-F294A187DFF8}"/>
          </ac:picMkLst>
        </pc:picChg>
        <pc:picChg chg="add del mod">
          <ac:chgData name="William Lavieri de Souza" userId="b06d7d08-ac81-4051-89f1-e8241f56161d" providerId="ADAL" clId="{2659F77F-1B9B-4232-879D-7287B7FA1252}" dt="2024-08-05T00:11:31.755" v="3189" actId="478"/>
          <ac:picMkLst>
            <pc:docMk/>
            <pc:sldMk cId="1401272996" sldId="348"/>
            <ac:picMk id="17" creationId="{2BDCBDB6-9F1F-170B-3F74-0F15460549DB}"/>
          </ac:picMkLst>
        </pc:picChg>
        <pc:picChg chg="add del mod">
          <ac:chgData name="William Lavieri de Souza" userId="b06d7d08-ac81-4051-89f1-e8241f56161d" providerId="ADAL" clId="{2659F77F-1B9B-4232-879D-7287B7FA1252}" dt="2024-08-05T00:26:41.798" v="3899" actId="478"/>
          <ac:picMkLst>
            <pc:docMk/>
            <pc:sldMk cId="1401272996" sldId="348"/>
            <ac:picMk id="19" creationId="{D9E0FBA4-F25C-828E-97B7-D4E42545C740}"/>
          </ac:picMkLst>
        </pc:picChg>
        <pc:picChg chg="add del mod">
          <ac:chgData name="William Lavieri de Souza" userId="b06d7d08-ac81-4051-89f1-e8241f56161d" providerId="ADAL" clId="{2659F77F-1B9B-4232-879D-7287B7FA1252}" dt="2024-08-05T00:14:21.401" v="3232" actId="478"/>
          <ac:picMkLst>
            <pc:docMk/>
            <pc:sldMk cId="1401272996" sldId="348"/>
            <ac:picMk id="21" creationId="{B7C12C51-E2CC-CF48-D180-E944E05AAFAD}"/>
          </ac:picMkLst>
        </pc:picChg>
        <pc:picChg chg="add mod">
          <ac:chgData name="William Lavieri de Souza" userId="b06d7d08-ac81-4051-89f1-e8241f56161d" providerId="ADAL" clId="{2659F77F-1B9B-4232-879D-7287B7FA1252}" dt="2024-08-06T13:46:22.098" v="8364" actId="552"/>
          <ac:picMkLst>
            <pc:docMk/>
            <pc:sldMk cId="1401272996" sldId="348"/>
            <ac:picMk id="24" creationId="{F733B3F3-8615-4BB5-489A-E79428BA2416}"/>
          </ac:picMkLst>
        </pc:picChg>
        <pc:picChg chg="add del mod">
          <ac:chgData name="William Lavieri de Souza" userId="b06d7d08-ac81-4051-89f1-e8241f56161d" providerId="ADAL" clId="{2659F77F-1B9B-4232-879D-7287B7FA1252}" dt="2024-08-05T00:16:30.102" v="3251" actId="478"/>
          <ac:picMkLst>
            <pc:docMk/>
            <pc:sldMk cId="1401272996" sldId="348"/>
            <ac:picMk id="26" creationId="{F9940BE5-7E37-1199-95BE-06C7280C06CE}"/>
          </ac:picMkLst>
        </pc:picChg>
        <pc:picChg chg="add del mod">
          <ac:chgData name="William Lavieri de Souza" userId="b06d7d08-ac81-4051-89f1-e8241f56161d" providerId="ADAL" clId="{2659F77F-1B9B-4232-879D-7287B7FA1252}" dt="2024-08-05T00:14:13.171" v="3227" actId="478"/>
          <ac:picMkLst>
            <pc:docMk/>
            <pc:sldMk cId="1401272996" sldId="348"/>
            <ac:picMk id="28" creationId="{9C581BA5-B64A-88D9-61FA-972DAD1EE3FA}"/>
          </ac:picMkLst>
        </pc:picChg>
        <pc:picChg chg="add mod">
          <ac:chgData name="William Lavieri de Souza" userId="b06d7d08-ac81-4051-89f1-e8241f56161d" providerId="ADAL" clId="{2659F77F-1B9B-4232-879D-7287B7FA1252}" dt="2024-08-06T13:46:22.098" v="8364" actId="552"/>
          <ac:picMkLst>
            <pc:docMk/>
            <pc:sldMk cId="1401272996" sldId="348"/>
            <ac:picMk id="30" creationId="{7E267920-7AC8-669A-7C1A-96B0A60D953B}"/>
          </ac:picMkLst>
        </pc:picChg>
        <pc:picChg chg="add del mod">
          <ac:chgData name="William Lavieri de Souza" userId="b06d7d08-ac81-4051-89f1-e8241f56161d" providerId="ADAL" clId="{2659F77F-1B9B-4232-879D-7287B7FA1252}" dt="2024-08-05T00:16:23.882" v="3247" actId="478"/>
          <ac:picMkLst>
            <pc:docMk/>
            <pc:sldMk cId="1401272996" sldId="348"/>
            <ac:picMk id="32" creationId="{07146A82-5501-26BD-B993-79B3E55C902A}"/>
          </ac:picMkLst>
        </pc:picChg>
        <pc:picChg chg="add mod">
          <ac:chgData name="William Lavieri de Souza" userId="b06d7d08-ac81-4051-89f1-e8241f56161d" providerId="ADAL" clId="{2659F77F-1B9B-4232-879D-7287B7FA1252}" dt="2024-08-06T13:46:22.098" v="8364" actId="552"/>
          <ac:picMkLst>
            <pc:docMk/>
            <pc:sldMk cId="1401272996" sldId="348"/>
            <ac:picMk id="34" creationId="{F0D801AE-AE01-C65D-6489-8169F094B6FC}"/>
          </ac:picMkLst>
        </pc:picChg>
        <pc:picChg chg="add del mod">
          <ac:chgData name="William Lavieri de Souza" userId="b06d7d08-ac81-4051-89f1-e8241f56161d" providerId="ADAL" clId="{2659F77F-1B9B-4232-879D-7287B7FA1252}" dt="2024-08-05T00:13:21.360" v="3209" actId="478"/>
          <ac:picMkLst>
            <pc:docMk/>
            <pc:sldMk cId="1401272996" sldId="348"/>
            <ac:picMk id="36" creationId="{EFE63D2C-2B22-ACEA-86C7-3ED9FC0899E4}"/>
          </ac:picMkLst>
        </pc:picChg>
        <pc:picChg chg="add mod">
          <ac:chgData name="William Lavieri de Souza" userId="b06d7d08-ac81-4051-89f1-e8241f56161d" providerId="ADAL" clId="{2659F77F-1B9B-4232-879D-7287B7FA1252}" dt="2024-08-06T13:46:22.098" v="8364" actId="552"/>
          <ac:picMkLst>
            <pc:docMk/>
            <pc:sldMk cId="1401272996" sldId="348"/>
            <ac:picMk id="38" creationId="{90EB1BAF-5013-925C-90E9-3ABC10BA253D}"/>
          </ac:picMkLst>
        </pc:picChg>
        <pc:picChg chg="add mod">
          <ac:chgData name="William Lavieri de Souza" userId="b06d7d08-ac81-4051-89f1-e8241f56161d" providerId="ADAL" clId="{2659F77F-1B9B-4232-879D-7287B7FA1252}" dt="2024-08-06T13:47:16.697" v="8382" actId="1037"/>
          <ac:picMkLst>
            <pc:docMk/>
            <pc:sldMk cId="1401272996" sldId="348"/>
            <ac:picMk id="54" creationId="{0D4226CD-1036-0B4B-01D1-B5D65981DAB0}"/>
          </ac:picMkLst>
        </pc:picChg>
        <pc:picChg chg="del">
          <ac:chgData name="William Lavieri de Souza" userId="b06d7d08-ac81-4051-89f1-e8241f56161d" providerId="ADAL" clId="{2659F77F-1B9B-4232-879D-7287B7FA1252}" dt="2024-08-05T00:07:13.309" v="3148" actId="478"/>
          <ac:picMkLst>
            <pc:docMk/>
            <pc:sldMk cId="1401272996" sldId="348"/>
            <ac:picMk id="184" creationId="{4CE084AC-4E77-4782-8541-AB17331997B4}"/>
          </ac:picMkLst>
        </pc:picChg>
        <pc:cxnChg chg="del mod">
          <ac:chgData name="William Lavieri de Souza" userId="b06d7d08-ac81-4051-89f1-e8241f56161d" providerId="ADAL" clId="{2659F77F-1B9B-4232-879D-7287B7FA1252}" dt="2024-08-05T00:07:13.309" v="3148" actId="478"/>
          <ac:cxnSpMkLst>
            <pc:docMk/>
            <pc:sldMk cId="1401272996" sldId="348"/>
            <ac:cxnSpMk id="178" creationId="{5328B32C-184B-4601-8FFC-A069F7A04AAC}"/>
          </ac:cxnSpMkLst>
        </pc:cxnChg>
        <pc:cxnChg chg="del mod">
          <ac:chgData name="William Lavieri de Souza" userId="b06d7d08-ac81-4051-89f1-e8241f56161d" providerId="ADAL" clId="{2659F77F-1B9B-4232-879D-7287B7FA1252}" dt="2024-08-05T00:07:13.309" v="3148" actId="478"/>
          <ac:cxnSpMkLst>
            <pc:docMk/>
            <pc:sldMk cId="1401272996" sldId="348"/>
            <ac:cxnSpMk id="186" creationId="{4014E109-512C-4A7A-AECE-AC95FA6E3AE0}"/>
          </ac:cxnSpMkLst>
        </pc:cxnChg>
      </pc:sldChg>
      <pc:sldChg chg="del">
        <pc:chgData name="William Lavieri de Souza" userId="b06d7d08-ac81-4051-89f1-e8241f56161d" providerId="ADAL" clId="{2659F77F-1B9B-4232-879D-7287B7FA1252}" dt="2024-08-05T00:32:21.913" v="4116" actId="47"/>
        <pc:sldMkLst>
          <pc:docMk/>
          <pc:sldMk cId="472003582" sldId="349"/>
        </pc:sldMkLst>
      </pc:sldChg>
      <pc:sldChg chg="del">
        <pc:chgData name="William Lavieri de Souza" userId="b06d7d08-ac81-4051-89f1-e8241f56161d" providerId="ADAL" clId="{2659F77F-1B9B-4232-879D-7287B7FA1252}" dt="2024-08-05T00:32:27.979" v="4119" actId="47"/>
        <pc:sldMkLst>
          <pc:docMk/>
          <pc:sldMk cId="1846672548" sldId="350"/>
        </pc:sldMkLst>
      </pc:sldChg>
      <pc:sldChg chg="del">
        <pc:chgData name="William Lavieri de Souza" userId="b06d7d08-ac81-4051-89f1-e8241f56161d" providerId="ADAL" clId="{2659F77F-1B9B-4232-879D-7287B7FA1252}" dt="2024-08-05T00:32:29.267" v="4120" actId="47"/>
        <pc:sldMkLst>
          <pc:docMk/>
          <pc:sldMk cId="1086892081" sldId="351"/>
        </pc:sldMkLst>
      </pc:sldChg>
      <pc:sldChg chg="del">
        <pc:chgData name="William Lavieri de Souza" userId="b06d7d08-ac81-4051-89f1-e8241f56161d" providerId="ADAL" clId="{2659F77F-1B9B-4232-879D-7287B7FA1252}" dt="2024-08-05T00:32:31.746" v="4121" actId="47"/>
        <pc:sldMkLst>
          <pc:docMk/>
          <pc:sldMk cId="2938849230" sldId="352"/>
        </pc:sldMkLst>
      </pc:sldChg>
      <pc:sldChg chg="del">
        <pc:chgData name="William Lavieri de Souza" userId="b06d7d08-ac81-4051-89f1-e8241f56161d" providerId="ADAL" clId="{2659F77F-1B9B-4232-879D-7287B7FA1252}" dt="2024-08-05T01:04:29.610" v="6521" actId="47"/>
        <pc:sldMkLst>
          <pc:docMk/>
          <pc:sldMk cId="1678421933" sldId="354"/>
        </pc:sldMkLst>
      </pc:sldChg>
      <pc:sldChg chg="del">
        <pc:chgData name="William Lavieri de Souza" userId="b06d7d08-ac81-4051-89f1-e8241f56161d" providerId="ADAL" clId="{2659F77F-1B9B-4232-879D-7287B7FA1252}" dt="2024-08-05T00:48:51.742" v="5385" actId="47"/>
        <pc:sldMkLst>
          <pc:docMk/>
          <pc:sldMk cId="3590863348" sldId="355"/>
        </pc:sldMkLst>
      </pc:sldChg>
      <pc:sldChg chg="del">
        <pc:chgData name="William Lavieri de Souza" userId="b06d7d08-ac81-4051-89f1-e8241f56161d" providerId="ADAL" clId="{2659F77F-1B9B-4232-879D-7287B7FA1252}" dt="2024-08-05T01:04:09.364" v="6515" actId="47"/>
        <pc:sldMkLst>
          <pc:docMk/>
          <pc:sldMk cId="1988482692" sldId="357"/>
        </pc:sldMkLst>
      </pc:sldChg>
      <pc:sldChg chg="del">
        <pc:chgData name="William Lavieri de Souza" userId="b06d7d08-ac81-4051-89f1-e8241f56161d" providerId="ADAL" clId="{2659F77F-1B9B-4232-879D-7287B7FA1252}" dt="2024-08-05T01:04:28.631" v="6520" actId="47"/>
        <pc:sldMkLst>
          <pc:docMk/>
          <pc:sldMk cId="2181752853" sldId="361"/>
        </pc:sldMkLst>
      </pc:sldChg>
      <pc:sldChg chg="del">
        <pc:chgData name="William Lavieri de Souza" userId="b06d7d08-ac81-4051-89f1-e8241f56161d" providerId="ADAL" clId="{2659F77F-1B9B-4232-879D-7287B7FA1252}" dt="2024-08-05T01:04:46.263" v="6522" actId="47"/>
        <pc:sldMkLst>
          <pc:docMk/>
          <pc:sldMk cId="1619852145" sldId="364"/>
        </pc:sldMkLst>
      </pc:sldChg>
      <pc:sldChg chg="del">
        <pc:chgData name="William Lavieri de Souza" userId="b06d7d08-ac81-4051-89f1-e8241f56161d" providerId="ADAL" clId="{2659F77F-1B9B-4232-879D-7287B7FA1252}" dt="2024-08-05T01:04:48.327" v="6523" actId="47"/>
        <pc:sldMkLst>
          <pc:docMk/>
          <pc:sldMk cId="3650582455" sldId="365"/>
        </pc:sldMkLst>
      </pc:sldChg>
      <pc:sldChg chg="delSp del mod">
        <pc:chgData name="William Lavieri de Souza" userId="b06d7d08-ac81-4051-89f1-e8241f56161d" providerId="ADAL" clId="{2659F77F-1B9B-4232-879D-7287B7FA1252}" dt="2024-08-05T01:06:03.555" v="6530" actId="47"/>
        <pc:sldMkLst>
          <pc:docMk/>
          <pc:sldMk cId="1963694524" sldId="995"/>
        </pc:sldMkLst>
        <pc:spChg chg="del">
          <ac:chgData name="William Lavieri de Souza" userId="b06d7d08-ac81-4051-89f1-e8241f56161d" providerId="ADAL" clId="{2659F77F-1B9B-4232-879D-7287B7FA1252}" dt="2024-08-05T01:05:52.837" v="6529" actId="478"/>
          <ac:spMkLst>
            <pc:docMk/>
            <pc:sldMk cId="1963694524" sldId="995"/>
            <ac:spMk id="15" creationId="{C9B7BC4F-93E8-4C7E-B3CC-FD51127D5803}"/>
          </ac:spMkLst>
        </pc:spChg>
        <pc:picChg chg="del">
          <ac:chgData name="William Lavieri de Souza" userId="b06d7d08-ac81-4051-89f1-e8241f56161d" providerId="ADAL" clId="{2659F77F-1B9B-4232-879D-7287B7FA1252}" dt="2024-08-05T01:05:51.513" v="6528" actId="478"/>
          <ac:picMkLst>
            <pc:docMk/>
            <pc:sldMk cId="1963694524" sldId="995"/>
            <ac:picMk id="7" creationId="{29BDB86D-C0AA-E29E-2288-C2D8997F1A5F}"/>
          </ac:picMkLst>
        </pc:picChg>
        <pc:picChg chg="del">
          <ac:chgData name="William Lavieri de Souza" userId="b06d7d08-ac81-4051-89f1-e8241f56161d" providerId="ADAL" clId="{2659F77F-1B9B-4232-879D-7287B7FA1252}" dt="2024-08-05T01:05:50.598" v="6527" actId="478"/>
          <ac:picMkLst>
            <pc:docMk/>
            <pc:sldMk cId="1963694524" sldId="995"/>
            <ac:picMk id="8" creationId="{B8F9D91F-209F-4B73-CD83-81172F1D6459}"/>
          </ac:picMkLst>
        </pc:picChg>
      </pc:sldChg>
      <pc:sldChg chg="addSp delSp modSp mod">
        <pc:chgData name="William Lavieri de Souza" userId="b06d7d08-ac81-4051-89f1-e8241f56161d" providerId="ADAL" clId="{2659F77F-1B9B-4232-879D-7287B7FA1252}" dt="2024-08-06T13:40:08.522" v="8267" actId="20577"/>
        <pc:sldMkLst>
          <pc:docMk/>
          <pc:sldMk cId="2359321540" sldId="996"/>
        </pc:sldMkLst>
        <pc:spChg chg="mod">
          <ac:chgData name="William Lavieri de Souza" userId="b06d7d08-ac81-4051-89f1-e8241f56161d" providerId="ADAL" clId="{2659F77F-1B9B-4232-879D-7287B7FA1252}" dt="2024-08-04T22:09:40.066" v="581"/>
          <ac:spMkLst>
            <pc:docMk/>
            <pc:sldMk cId="2359321540" sldId="996"/>
            <ac:spMk id="11" creationId="{6EC49291-535C-4D8D-50C8-E49BE8A7FD1C}"/>
          </ac:spMkLst>
        </pc:spChg>
        <pc:spChg chg="mod">
          <ac:chgData name="William Lavieri de Souza" userId="b06d7d08-ac81-4051-89f1-e8241f56161d" providerId="ADAL" clId="{2659F77F-1B9B-4232-879D-7287B7FA1252}" dt="2024-08-06T13:38:19.388" v="8263"/>
          <ac:spMkLst>
            <pc:docMk/>
            <pc:sldMk cId="2359321540" sldId="996"/>
            <ac:spMk id="12" creationId="{855205B4-1BDE-1737-1128-873269FE5441}"/>
          </ac:spMkLst>
        </pc:spChg>
        <pc:spChg chg="mod">
          <ac:chgData name="William Lavieri de Souza" userId="b06d7d08-ac81-4051-89f1-e8241f56161d" providerId="ADAL" clId="{2659F77F-1B9B-4232-879D-7287B7FA1252}" dt="2024-08-06T13:40:08.522" v="8267" actId="20577"/>
          <ac:spMkLst>
            <pc:docMk/>
            <pc:sldMk cId="2359321540" sldId="996"/>
            <ac:spMk id="13" creationId="{AB28B7B7-D7EE-AE87-F80A-D916B0E62273}"/>
          </ac:spMkLst>
        </pc:spChg>
        <pc:spChg chg="add del mod">
          <ac:chgData name="William Lavieri de Souza" userId="b06d7d08-ac81-4051-89f1-e8241f56161d" providerId="ADAL" clId="{2659F77F-1B9B-4232-879D-7287B7FA1252}" dt="2024-08-04T22:17:53.312" v="818" actId="478"/>
          <ac:spMkLst>
            <pc:docMk/>
            <pc:sldMk cId="2359321540" sldId="996"/>
            <ac:spMk id="14" creationId="{EF8FE191-A73C-DEFB-37DB-B0355C0B3079}"/>
          </ac:spMkLst>
        </pc:spChg>
        <pc:spChg chg="add del mod">
          <ac:chgData name="William Lavieri de Souza" userId="b06d7d08-ac81-4051-89f1-e8241f56161d" providerId="ADAL" clId="{2659F77F-1B9B-4232-879D-7287B7FA1252}" dt="2024-08-04T22:17:57.816" v="819" actId="478"/>
          <ac:spMkLst>
            <pc:docMk/>
            <pc:sldMk cId="2359321540" sldId="996"/>
            <ac:spMk id="19" creationId="{A466D163-B3AD-4F9C-2CCA-F458126AD5C5}"/>
          </ac:spMkLst>
        </pc:spChg>
        <pc:spChg chg="add mod">
          <ac:chgData name="William Lavieri de Souza" userId="b06d7d08-ac81-4051-89f1-e8241f56161d" providerId="ADAL" clId="{2659F77F-1B9B-4232-879D-7287B7FA1252}" dt="2024-08-04T22:22:01.649" v="1074" actId="20577"/>
          <ac:spMkLst>
            <pc:docMk/>
            <pc:sldMk cId="2359321540" sldId="996"/>
            <ac:spMk id="22" creationId="{25DA16FE-210D-EE18-B73B-CE7EF85B4D45}"/>
          </ac:spMkLst>
        </pc:spChg>
        <pc:spChg chg="mod">
          <ac:chgData name="William Lavieri de Souza" userId="b06d7d08-ac81-4051-89f1-e8241f56161d" providerId="ADAL" clId="{2659F77F-1B9B-4232-879D-7287B7FA1252}" dt="2024-08-04T22:13:26.355" v="813" actId="20577"/>
          <ac:spMkLst>
            <pc:docMk/>
            <pc:sldMk cId="2359321540" sldId="996"/>
            <ac:spMk id="23" creationId="{00000000-0000-0000-0000-000000000000}"/>
          </ac:spMkLst>
        </pc:spChg>
        <pc:spChg chg="add del mod">
          <ac:chgData name="William Lavieri de Souza" userId="b06d7d08-ac81-4051-89f1-e8241f56161d" providerId="ADAL" clId="{2659F77F-1B9B-4232-879D-7287B7FA1252}" dt="2024-08-06T13:26:12.891" v="8060" actId="20577"/>
          <ac:spMkLst>
            <pc:docMk/>
            <pc:sldMk cId="2359321540" sldId="996"/>
            <ac:spMk id="24" creationId="{97E0EC1D-4C55-6EC7-FD80-2932BD6117EF}"/>
          </ac:spMkLst>
        </pc:spChg>
        <pc:spChg chg="mod">
          <ac:chgData name="William Lavieri de Souza" userId="b06d7d08-ac81-4051-89f1-e8241f56161d" providerId="ADAL" clId="{2659F77F-1B9B-4232-879D-7287B7FA1252}" dt="2024-08-04T22:21:48.484" v="1050" actId="14100"/>
          <ac:spMkLst>
            <pc:docMk/>
            <pc:sldMk cId="2359321540" sldId="996"/>
            <ac:spMk id="26" creationId="{D8F957AA-B09D-2F7A-5CE0-4B6F7730D200}"/>
          </ac:spMkLst>
        </pc:spChg>
        <pc:spChg chg="mod">
          <ac:chgData name="William Lavieri de Souza" userId="b06d7d08-ac81-4051-89f1-e8241f56161d" providerId="ADAL" clId="{2659F77F-1B9B-4232-879D-7287B7FA1252}" dt="2024-08-04T22:21:48.484" v="1050" actId="14100"/>
          <ac:spMkLst>
            <pc:docMk/>
            <pc:sldMk cId="2359321540" sldId="996"/>
            <ac:spMk id="27" creationId="{9887D6D5-A4D2-EFB5-5EB3-29F8B4A3AD0D}"/>
          </ac:spMkLst>
        </pc:spChg>
        <pc:spChg chg="mod">
          <ac:chgData name="William Lavieri de Souza" userId="b06d7d08-ac81-4051-89f1-e8241f56161d" providerId="ADAL" clId="{2659F77F-1B9B-4232-879D-7287B7FA1252}" dt="2024-08-06T13:25:29.422" v="8047" actId="404"/>
          <ac:spMkLst>
            <pc:docMk/>
            <pc:sldMk cId="2359321540" sldId="996"/>
            <ac:spMk id="28" creationId="{BCE2DC59-5EC6-F9A4-EEB7-8030A56C01D8}"/>
          </ac:spMkLst>
        </pc:spChg>
        <pc:spChg chg="mod">
          <ac:chgData name="William Lavieri de Souza" userId="b06d7d08-ac81-4051-89f1-e8241f56161d" providerId="ADAL" clId="{2659F77F-1B9B-4232-879D-7287B7FA1252}" dt="2024-08-06T13:25:29.422" v="8047" actId="404"/>
          <ac:spMkLst>
            <pc:docMk/>
            <pc:sldMk cId="2359321540" sldId="996"/>
            <ac:spMk id="29" creationId="{DCE747ED-8B91-20CB-C6A7-3BC7F2C8295F}"/>
          </ac:spMkLst>
        </pc:spChg>
        <pc:spChg chg="mod">
          <ac:chgData name="William Lavieri de Souza" userId="b06d7d08-ac81-4051-89f1-e8241f56161d" providerId="ADAL" clId="{2659F77F-1B9B-4232-879D-7287B7FA1252}" dt="2024-08-06T13:25:29.422" v="8047" actId="404"/>
          <ac:spMkLst>
            <pc:docMk/>
            <pc:sldMk cId="2359321540" sldId="996"/>
            <ac:spMk id="30" creationId="{2DA6A903-E330-7ACB-2577-E894BCC39377}"/>
          </ac:spMkLst>
        </pc:spChg>
        <pc:spChg chg="del mod">
          <ac:chgData name="William Lavieri de Souza" userId="b06d7d08-ac81-4051-89f1-e8241f56161d" providerId="ADAL" clId="{2659F77F-1B9B-4232-879D-7287B7FA1252}" dt="2024-08-04T22:26:14.262" v="1364" actId="478"/>
          <ac:spMkLst>
            <pc:docMk/>
            <pc:sldMk cId="2359321540" sldId="996"/>
            <ac:spMk id="31" creationId="{A6EDFCC3-A968-9384-793C-6E76A741C3E8}"/>
          </ac:spMkLst>
        </pc:spChg>
        <pc:spChg chg="add mod">
          <ac:chgData name="William Lavieri de Souza" userId="b06d7d08-ac81-4051-89f1-e8241f56161d" providerId="ADAL" clId="{2659F77F-1B9B-4232-879D-7287B7FA1252}" dt="2024-08-06T13:25:46.769" v="8050" actId="1076"/>
          <ac:spMkLst>
            <pc:docMk/>
            <pc:sldMk cId="2359321540" sldId="996"/>
            <ac:spMk id="34" creationId="{EC7D90BF-3B88-4DB7-F5B9-DCC4930D1331}"/>
          </ac:spMkLst>
        </pc:spChg>
        <pc:spChg chg="mod">
          <ac:chgData name="William Lavieri de Souza" userId="b06d7d08-ac81-4051-89f1-e8241f56161d" providerId="ADAL" clId="{2659F77F-1B9B-4232-879D-7287B7FA1252}" dt="2024-08-04T22:17:42.478" v="816"/>
          <ac:spMkLst>
            <pc:docMk/>
            <pc:sldMk cId="2359321540" sldId="996"/>
            <ac:spMk id="46" creationId="{5436A907-80CC-0B57-6E8D-3885AAB273E7}"/>
          </ac:spMkLst>
        </pc:spChg>
        <pc:spChg chg="del mod">
          <ac:chgData name="William Lavieri de Souza" userId="b06d7d08-ac81-4051-89f1-e8241f56161d" providerId="ADAL" clId="{2659F77F-1B9B-4232-879D-7287B7FA1252}" dt="2024-08-04T22:25:04.869" v="1316" actId="478"/>
          <ac:spMkLst>
            <pc:docMk/>
            <pc:sldMk cId="2359321540" sldId="996"/>
            <ac:spMk id="47" creationId="{66C2B0BE-220F-9AD5-9CDE-338FA65B8987}"/>
          </ac:spMkLst>
        </pc:spChg>
        <pc:spChg chg="mod">
          <ac:chgData name="William Lavieri de Souza" userId="b06d7d08-ac81-4051-89f1-e8241f56161d" providerId="ADAL" clId="{2659F77F-1B9B-4232-879D-7287B7FA1252}" dt="2024-08-04T22:21:00.035" v="1011" actId="20577"/>
          <ac:spMkLst>
            <pc:docMk/>
            <pc:sldMk cId="2359321540" sldId="996"/>
            <ac:spMk id="53" creationId="{AB1E1749-D97D-DA85-ACB2-E9E9A09CC206}"/>
          </ac:spMkLst>
        </pc:spChg>
        <pc:spChg chg="mod">
          <ac:chgData name="William Lavieri de Souza" userId="b06d7d08-ac81-4051-89f1-e8241f56161d" providerId="ADAL" clId="{2659F77F-1B9B-4232-879D-7287B7FA1252}" dt="2024-08-04T22:59:10.015" v="2874" actId="6549"/>
          <ac:spMkLst>
            <pc:docMk/>
            <pc:sldMk cId="2359321540" sldId="996"/>
            <ac:spMk id="57" creationId="{00000000-0000-0000-0000-000000000000}"/>
          </ac:spMkLst>
        </pc:spChg>
        <pc:spChg chg="del mod">
          <ac:chgData name="William Lavieri de Souza" userId="b06d7d08-ac81-4051-89f1-e8241f56161d" providerId="ADAL" clId="{2659F77F-1B9B-4232-879D-7287B7FA1252}" dt="2024-08-06T13:24:12.150" v="8034" actId="478"/>
          <ac:spMkLst>
            <pc:docMk/>
            <pc:sldMk cId="2359321540" sldId="996"/>
            <ac:spMk id="58" creationId="{CEC3BE5F-6FF4-DD03-AB9E-62AB095A9A02}"/>
          </ac:spMkLst>
        </pc:spChg>
        <pc:spChg chg="mod">
          <ac:chgData name="William Lavieri de Souza" userId="b06d7d08-ac81-4051-89f1-e8241f56161d" providerId="ADAL" clId="{2659F77F-1B9B-4232-879D-7287B7FA1252}" dt="2024-08-04T22:20:51.875" v="994" actId="20577"/>
          <ac:spMkLst>
            <pc:docMk/>
            <pc:sldMk cId="2359321540" sldId="996"/>
            <ac:spMk id="62" creationId="{22E6B879-9AF0-F19F-40E3-EAABE193BBCD}"/>
          </ac:spMkLst>
        </pc:spChg>
        <pc:spChg chg="del mod">
          <ac:chgData name="William Lavieri de Souza" userId="b06d7d08-ac81-4051-89f1-e8241f56161d" providerId="ADAL" clId="{2659F77F-1B9B-4232-879D-7287B7FA1252}" dt="2024-08-06T13:24:14.047" v="8035" actId="478"/>
          <ac:spMkLst>
            <pc:docMk/>
            <pc:sldMk cId="2359321540" sldId="996"/>
            <ac:spMk id="63" creationId="{50694EAC-BF90-0B3B-29AC-D3E847E4C778}"/>
          </ac:spMkLst>
        </pc:spChg>
        <pc:spChg chg="add del mod">
          <ac:chgData name="William Lavieri de Souza" userId="b06d7d08-ac81-4051-89f1-e8241f56161d" providerId="ADAL" clId="{2659F77F-1B9B-4232-879D-7287B7FA1252}" dt="2024-08-06T13:26:08.918" v="8058" actId="20577"/>
          <ac:spMkLst>
            <pc:docMk/>
            <pc:sldMk cId="2359321540" sldId="996"/>
            <ac:spMk id="64" creationId="{D0DAB74A-9639-2AB1-635F-6DBB77794FF0}"/>
          </ac:spMkLst>
        </pc:spChg>
        <pc:spChg chg="mod">
          <ac:chgData name="William Lavieri de Souza" userId="b06d7d08-ac81-4051-89f1-e8241f56161d" providerId="ADAL" clId="{2659F77F-1B9B-4232-879D-7287B7FA1252}" dt="2024-08-04T22:20:34.674" v="972" actId="20577"/>
          <ac:spMkLst>
            <pc:docMk/>
            <pc:sldMk cId="2359321540" sldId="996"/>
            <ac:spMk id="66" creationId="{9E479969-F872-2EE8-1B54-E972A41A0053}"/>
          </ac:spMkLst>
        </pc:spChg>
        <pc:spChg chg="mod">
          <ac:chgData name="William Lavieri de Souza" userId="b06d7d08-ac81-4051-89f1-e8241f56161d" providerId="ADAL" clId="{2659F77F-1B9B-4232-879D-7287B7FA1252}" dt="2024-08-04T22:20:22.048" v="943" actId="14100"/>
          <ac:spMkLst>
            <pc:docMk/>
            <pc:sldMk cId="2359321540" sldId="996"/>
            <ac:spMk id="67" creationId="{6D0FD70D-E25E-2FC7-C928-CE2FDEE69307}"/>
          </ac:spMkLst>
        </pc:spChg>
        <pc:spChg chg="mod">
          <ac:chgData name="William Lavieri de Souza" userId="b06d7d08-ac81-4051-89f1-e8241f56161d" providerId="ADAL" clId="{2659F77F-1B9B-4232-879D-7287B7FA1252}" dt="2024-08-04T22:20:22.048" v="943" actId="14100"/>
          <ac:spMkLst>
            <pc:docMk/>
            <pc:sldMk cId="2359321540" sldId="996"/>
            <ac:spMk id="68" creationId="{111128CF-6F54-3AE6-04FC-D91FB5F98059}"/>
          </ac:spMkLst>
        </pc:spChg>
        <pc:spChg chg="mod">
          <ac:chgData name="William Lavieri de Souza" userId="b06d7d08-ac81-4051-89f1-e8241f56161d" providerId="ADAL" clId="{2659F77F-1B9B-4232-879D-7287B7FA1252}" dt="2024-08-04T22:20:22.048" v="943" actId="14100"/>
          <ac:spMkLst>
            <pc:docMk/>
            <pc:sldMk cId="2359321540" sldId="996"/>
            <ac:spMk id="69" creationId="{813C7C9E-DFEC-0B97-89C7-22A6F35FFDA7}"/>
          </ac:spMkLst>
        </pc:spChg>
        <pc:spChg chg="mod">
          <ac:chgData name="William Lavieri de Souza" userId="b06d7d08-ac81-4051-89f1-e8241f56161d" providerId="ADAL" clId="{2659F77F-1B9B-4232-879D-7287B7FA1252}" dt="2024-08-06T13:25:03.337" v="8041" actId="403"/>
          <ac:spMkLst>
            <pc:docMk/>
            <pc:sldMk cId="2359321540" sldId="996"/>
            <ac:spMk id="70" creationId="{43BC9016-FB8F-63F7-C185-B787CFC13E78}"/>
          </ac:spMkLst>
        </pc:spChg>
        <pc:spChg chg="mod">
          <ac:chgData name="William Lavieri de Souza" userId="b06d7d08-ac81-4051-89f1-e8241f56161d" providerId="ADAL" clId="{2659F77F-1B9B-4232-879D-7287B7FA1252}" dt="2024-08-06T13:25:03.337" v="8041" actId="403"/>
          <ac:spMkLst>
            <pc:docMk/>
            <pc:sldMk cId="2359321540" sldId="996"/>
            <ac:spMk id="71" creationId="{BCD72FA3-40F2-511A-E219-EC8E40E57DA7}"/>
          </ac:spMkLst>
        </pc:spChg>
        <pc:spChg chg="mod">
          <ac:chgData name="William Lavieri de Souza" userId="b06d7d08-ac81-4051-89f1-e8241f56161d" providerId="ADAL" clId="{2659F77F-1B9B-4232-879D-7287B7FA1252}" dt="2024-08-06T13:25:03.337" v="8041" actId="403"/>
          <ac:spMkLst>
            <pc:docMk/>
            <pc:sldMk cId="2359321540" sldId="996"/>
            <ac:spMk id="72" creationId="{8082BCCE-5C2A-319F-1462-5D7EF1074C98}"/>
          </ac:spMkLst>
        </pc:spChg>
        <pc:spChg chg="mod">
          <ac:chgData name="William Lavieri de Souza" userId="b06d7d08-ac81-4051-89f1-e8241f56161d" providerId="ADAL" clId="{2659F77F-1B9B-4232-879D-7287B7FA1252}" dt="2024-08-06T13:25:03.337" v="8041" actId="403"/>
          <ac:spMkLst>
            <pc:docMk/>
            <pc:sldMk cId="2359321540" sldId="996"/>
            <ac:spMk id="73" creationId="{4303FBED-E483-3A95-59D9-F8C55DD19D02}"/>
          </ac:spMkLst>
        </pc:spChg>
        <pc:spChg chg="mod">
          <ac:chgData name="William Lavieri de Souza" userId="b06d7d08-ac81-4051-89f1-e8241f56161d" providerId="ADAL" clId="{2659F77F-1B9B-4232-879D-7287B7FA1252}" dt="2024-08-06T13:25:03.337" v="8041" actId="403"/>
          <ac:spMkLst>
            <pc:docMk/>
            <pc:sldMk cId="2359321540" sldId="996"/>
            <ac:spMk id="74" creationId="{6F53A5CA-4153-FA8F-1183-394C8CBEF775}"/>
          </ac:spMkLst>
        </pc:spChg>
        <pc:grpChg chg="add mod">
          <ac:chgData name="William Lavieri de Souza" userId="b06d7d08-ac81-4051-89f1-e8241f56161d" providerId="ADAL" clId="{2659F77F-1B9B-4232-879D-7287B7FA1252}" dt="2024-08-04T22:09:40.066" v="581"/>
          <ac:grpSpMkLst>
            <pc:docMk/>
            <pc:sldMk cId="2359321540" sldId="996"/>
            <ac:grpSpMk id="9" creationId="{A7C41F5B-4A42-C8BE-C11C-0EE8DB2B4CDE}"/>
          </ac:grpSpMkLst>
        </pc:grpChg>
        <pc:grpChg chg="del mod">
          <ac:chgData name="William Lavieri de Souza" userId="b06d7d08-ac81-4051-89f1-e8241f56161d" providerId="ADAL" clId="{2659F77F-1B9B-4232-879D-7287B7FA1252}" dt="2024-08-04T22:17:19.727" v="815" actId="478"/>
          <ac:grpSpMkLst>
            <pc:docMk/>
            <pc:sldMk cId="2359321540" sldId="996"/>
            <ac:grpSpMk id="21" creationId="{00000000-0000-0000-0000-000000000000}"/>
          </ac:grpSpMkLst>
        </pc:grpChg>
        <pc:grpChg chg="add mod">
          <ac:chgData name="William Lavieri de Souza" userId="b06d7d08-ac81-4051-89f1-e8241f56161d" providerId="ADAL" clId="{2659F77F-1B9B-4232-879D-7287B7FA1252}" dt="2024-08-04T22:26:20.183" v="1380" actId="1035"/>
          <ac:grpSpMkLst>
            <pc:docMk/>
            <pc:sldMk cId="2359321540" sldId="996"/>
            <ac:grpSpMk id="25" creationId="{35C0C284-3929-7F74-C33A-8FE0E3ECC276}"/>
          </ac:grpSpMkLst>
        </pc:grpChg>
        <pc:grpChg chg="add mod">
          <ac:chgData name="William Lavieri de Souza" userId="b06d7d08-ac81-4051-89f1-e8241f56161d" providerId="ADAL" clId="{2659F77F-1B9B-4232-879D-7287B7FA1252}" dt="2024-08-04T22:21:06.295" v="1012" actId="1076"/>
          <ac:grpSpMkLst>
            <pc:docMk/>
            <pc:sldMk cId="2359321540" sldId="996"/>
            <ac:grpSpMk id="43" creationId="{9AC2DD60-0B33-6201-FE43-C9C32C45754D}"/>
          </ac:grpSpMkLst>
        </pc:grpChg>
        <pc:grpChg chg="mod">
          <ac:chgData name="William Lavieri de Souza" userId="b06d7d08-ac81-4051-89f1-e8241f56161d" providerId="ADAL" clId="{2659F77F-1B9B-4232-879D-7287B7FA1252}" dt="2024-08-04T22:17:42.478" v="816"/>
          <ac:grpSpMkLst>
            <pc:docMk/>
            <pc:sldMk cId="2359321540" sldId="996"/>
            <ac:grpSpMk id="45" creationId="{4A7C9D2D-4FE7-DA5E-D842-4A2399E3C240}"/>
          </ac:grpSpMkLst>
        </pc:grpChg>
        <pc:grpChg chg="del">
          <ac:chgData name="William Lavieri de Souza" userId="b06d7d08-ac81-4051-89f1-e8241f56161d" providerId="ADAL" clId="{2659F77F-1B9B-4232-879D-7287B7FA1252}" dt="2024-08-04T22:09:32.812" v="580" actId="478"/>
          <ac:grpSpMkLst>
            <pc:docMk/>
            <pc:sldMk cId="2359321540" sldId="996"/>
            <ac:grpSpMk id="51" creationId="{00000000-0000-0000-0000-000000000000}"/>
          </ac:grpSpMkLst>
        </pc:grpChg>
        <pc:grpChg chg="mod">
          <ac:chgData name="William Lavieri de Souza" userId="b06d7d08-ac81-4051-89f1-e8241f56161d" providerId="ADAL" clId="{2659F77F-1B9B-4232-879D-7287B7FA1252}" dt="2024-08-04T22:17:42.478" v="816"/>
          <ac:grpSpMkLst>
            <pc:docMk/>
            <pc:sldMk cId="2359321540" sldId="996"/>
            <ac:grpSpMk id="59" creationId="{4764CCDB-65C7-F774-CA31-EE597C8E4375}"/>
          </ac:grpSpMkLst>
        </pc:grpChg>
        <pc:grpChg chg="mod">
          <ac:chgData name="William Lavieri de Souza" userId="b06d7d08-ac81-4051-89f1-e8241f56161d" providerId="ADAL" clId="{2659F77F-1B9B-4232-879D-7287B7FA1252}" dt="2024-08-04T22:17:42.478" v="816"/>
          <ac:grpSpMkLst>
            <pc:docMk/>
            <pc:sldMk cId="2359321540" sldId="996"/>
            <ac:grpSpMk id="65" creationId="{0D2369C9-141E-B48E-D865-D8B675CC0D85}"/>
          </ac:grpSpMkLst>
        </pc:grpChg>
        <pc:picChg chg="add mod">
          <ac:chgData name="William Lavieri de Souza" userId="b06d7d08-ac81-4051-89f1-e8241f56161d" providerId="ADAL" clId="{2659F77F-1B9B-4232-879D-7287B7FA1252}" dt="2024-08-04T22:21:26.159" v="1013" actId="1076"/>
          <ac:picMkLst>
            <pc:docMk/>
            <pc:sldMk cId="2359321540" sldId="996"/>
            <ac:picMk id="33" creationId="{92CD0A48-9318-1430-86C9-9F7B78644055}"/>
          </ac:picMkLst>
        </pc:picChg>
        <pc:picChg chg="mod">
          <ac:chgData name="William Lavieri de Souza" userId="b06d7d08-ac81-4051-89f1-e8241f56161d" providerId="ADAL" clId="{2659F77F-1B9B-4232-879D-7287B7FA1252}" dt="2024-08-04T22:17:42.478" v="816"/>
          <ac:picMkLst>
            <pc:docMk/>
            <pc:sldMk cId="2359321540" sldId="996"/>
            <ac:picMk id="48" creationId="{EA563F46-84BC-7287-0394-8C5A40F0C2FC}"/>
          </ac:picMkLst>
        </pc:picChg>
        <pc:picChg chg="mod">
          <ac:chgData name="William Lavieri de Souza" userId="b06d7d08-ac81-4051-89f1-e8241f56161d" providerId="ADAL" clId="{2659F77F-1B9B-4232-879D-7287B7FA1252}" dt="2024-08-04T22:17:42.478" v="816"/>
          <ac:picMkLst>
            <pc:docMk/>
            <pc:sldMk cId="2359321540" sldId="996"/>
            <ac:picMk id="49" creationId="{5BC4C000-FE78-A9A9-D172-91D6F51DEDE6}"/>
          </ac:picMkLst>
        </pc:picChg>
        <pc:picChg chg="mod">
          <ac:chgData name="William Lavieri de Souza" userId="b06d7d08-ac81-4051-89f1-e8241f56161d" providerId="ADAL" clId="{2659F77F-1B9B-4232-879D-7287B7FA1252}" dt="2024-08-04T22:17:42.478" v="816"/>
          <ac:picMkLst>
            <pc:docMk/>
            <pc:sldMk cId="2359321540" sldId="996"/>
            <ac:picMk id="61" creationId="{B8C8488F-F1CD-88A3-7F7E-85E187C06106}"/>
          </ac:picMkLst>
        </pc:picChg>
        <pc:picChg chg="add mod">
          <ac:chgData name="William Lavieri de Souza" userId="b06d7d08-ac81-4051-89f1-e8241f56161d" providerId="ADAL" clId="{2659F77F-1B9B-4232-879D-7287B7FA1252}" dt="2024-08-04T22:25:22.393" v="1329" actId="1037"/>
          <ac:picMkLst>
            <pc:docMk/>
            <pc:sldMk cId="2359321540" sldId="996"/>
            <ac:picMk id="76" creationId="{26C48F9F-6003-6B10-9D55-F773530C4936}"/>
          </ac:picMkLst>
        </pc:picChg>
        <pc:cxnChg chg="mod">
          <ac:chgData name="William Lavieri de Souza" userId="b06d7d08-ac81-4051-89f1-e8241f56161d" providerId="ADAL" clId="{2659F77F-1B9B-4232-879D-7287B7FA1252}" dt="2024-08-04T22:17:19.727" v="815" actId="478"/>
          <ac:cxnSpMkLst>
            <pc:docMk/>
            <pc:sldMk cId="2359321540" sldId="996"/>
            <ac:cxnSpMk id="20" creationId="{00000000-0000-0000-0000-000000000000}"/>
          </ac:cxnSpMkLst>
        </pc:cxnChg>
        <pc:cxnChg chg="add mod">
          <ac:chgData name="William Lavieri de Souza" userId="b06d7d08-ac81-4051-89f1-e8241f56161d" providerId="ADAL" clId="{2659F77F-1B9B-4232-879D-7287B7FA1252}" dt="2024-08-04T22:21:26.159" v="1013" actId="1076"/>
          <ac:cxnSpMkLst>
            <pc:docMk/>
            <pc:sldMk cId="2359321540" sldId="996"/>
            <ac:cxnSpMk id="32" creationId="{D508C4BC-6B65-EDDA-A09E-E1899FBEB96C}"/>
          </ac:cxnSpMkLst>
        </pc:cxnChg>
        <pc:cxnChg chg="add mod">
          <ac:chgData name="William Lavieri de Souza" userId="b06d7d08-ac81-4051-89f1-e8241f56161d" providerId="ADAL" clId="{2659F77F-1B9B-4232-879D-7287B7FA1252}" dt="2024-08-04T22:23:45.610" v="1170" actId="1035"/>
          <ac:cxnSpMkLst>
            <pc:docMk/>
            <pc:sldMk cId="2359321540" sldId="996"/>
            <ac:cxnSpMk id="42" creationId="{F4084696-C50A-7452-25F3-B4FE7851C50E}"/>
          </ac:cxnSpMkLst>
        </pc:cxnChg>
        <pc:cxnChg chg="mod">
          <ac:chgData name="William Lavieri de Souza" userId="b06d7d08-ac81-4051-89f1-e8241f56161d" providerId="ADAL" clId="{2659F77F-1B9B-4232-879D-7287B7FA1252}" dt="2024-08-06T13:24:23.533" v="8037" actId="14100"/>
          <ac:cxnSpMkLst>
            <pc:docMk/>
            <pc:sldMk cId="2359321540" sldId="996"/>
            <ac:cxnSpMk id="55" creationId="{2131B758-04A9-D64F-E585-6B18D4D3B487}"/>
          </ac:cxnSpMkLst>
        </pc:cxnChg>
        <pc:cxnChg chg="del mod">
          <ac:chgData name="William Lavieri de Souza" userId="b06d7d08-ac81-4051-89f1-e8241f56161d" providerId="ADAL" clId="{2659F77F-1B9B-4232-879D-7287B7FA1252}" dt="2024-08-06T13:24:16.696" v="8036" actId="478"/>
          <ac:cxnSpMkLst>
            <pc:docMk/>
            <pc:sldMk cId="2359321540" sldId="996"/>
            <ac:cxnSpMk id="60" creationId="{A708CC0A-7CFB-542F-B9A6-30A208B38ACA}"/>
          </ac:cxnSpMkLst>
        </pc:cxnChg>
      </pc:sldChg>
      <pc:sldChg chg="del">
        <pc:chgData name="William Lavieri de Souza" userId="b06d7d08-ac81-4051-89f1-e8241f56161d" providerId="ADAL" clId="{2659F77F-1B9B-4232-879D-7287B7FA1252}" dt="2024-08-05T00:32:26.756" v="4118" actId="47"/>
        <pc:sldMkLst>
          <pc:docMk/>
          <pc:sldMk cId="1271764996" sldId="997"/>
        </pc:sldMkLst>
      </pc:sldChg>
      <pc:sldChg chg="del">
        <pc:chgData name="William Lavieri de Souza" userId="b06d7d08-ac81-4051-89f1-e8241f56161d" providerId="ADAL" clId="{2659F77F-1B9B-4232-879D-7287B7FA1252}" dt="2024-08-04T22:46:09.547" v="2586" actId="47"/>
        <pc:sldMkLst>
          <pc:docMk/>
          <pc:sldMk cId="2354606804" sldId="998"/>
        </pc:sldMkLst>
      </pc:sldChg>
      <pc:sldChg chg="del">
        <pc:chgData name="William Lavieri de Souza" userId="b06d7d08-ac81-4051-89f1-e8241f56161d" providerId="ADAL" clId="{2659F77F-1B9B-4232-879D-7287B7FA1252}" dt="2024-08-05T00:32:24.645" v="4117" actId="47"/>
        <pc:sldMkLst>
          <pc:docMk/>
          <pc:sldMk cId="284001207" sldId="999"/>
        </pc:sldMkLst>
      </pc:sldChg>
      <pc:sldChg chg="del">
        <pc:chgData name="William Lavieri de Souza" userId="b06d7d08-ac81-4051-89f1-e8241f56161d" providerId="ADAL" clId="{2659F77F-1B9B-4232-879D-7287B7FA1252}" dt="2024-08-05T01:04:17.261" v="6519" actId="47"/>
        <pc:sldMkLst>
          <pc:docMk/>
          <pc:sldMk cId="569782936" sldId="1000"/>
        </pc:sldMkLst>
      </pc:sldChg>
      <pc:sldChg chg="del">
        <pc:chgData name="William Lavieri de Souza" userId="b06d7d08-ac81-4051-89f1-e8241f56161d" providerId="ADAL" clId="{2659F77F-1B9B-4232-879D-7287B7FA1252}" dt="2024-08-05T00:32:35.598" v="4122" actId="47"/>
        <pc:sldMkLst>
          <pc:docMk/>
          <pc:sldMk cId="2885462029" sldId="1001"/>
        </pc:sldMkLst>
      </pc:sldChg>
      <pc:sldChg chg="del">
        <pc:chgData name="William Lavieri de Souza" userId="b06d7d08-ac81-4051-89f1-e8241f56161d" providerId="ADAL" clId="{2659F77F-1B9B-4232-879D-7287B7FA1252}" dt="2024-08-05T01:04:13.353" v="6517" actId="47"/>
        <pc:sldMkLst>
          <pc:docMk/>
          <pc:sldMk cId="2307723401" sldId="1002"/>
        </pc:sldMkLst>
      </pc:sldChg>
      <pc:sldChg chg="del">
        <pc:chgData name="William Lavieri de Souza" userId="b06d7d08-ac81-4051-89f1-e8241f56161d" providerId="ADAL" clId="{2659F77F-1B9B-4232-879D-7287B7FA1252}" dt="2024-08-05T01:04:10.989" v="6516" actId="47"/>
        <pc:sldMkLst>
          <pc:docMk/>
          <pc:sldMk cId="1743225936" sldId="1003"/>
        </pc:sldMkLst>
      </pc:sldChg>
      <pc:sldChg chg="del">
        <pc:chgData name="William Lavieri de Souza" userId="b06d7d08-ac81-4051-89f1-e8241f56161d" providerId="ADAL" clId="{2659F77F-1B9B-4232-879D-7287B7FA1252}" dt="2024-08-05T01:04:14.587" v="6518" actId="47"/>
        <pc:sldMkLst>
          <pc:docMk/>
          <pc:sldMk cId="3170828334" sldId="1004"/>
        </pc:sldMkLst>
      </pc:sldChg>
      <pc:sldChg chg="addSp delSp modSp add mod">
        <pc:chgData name="William Lavieri de Souza" userId="b06d7d08-ac81-4051-89f1-e8241f56161d" providerId="ADAL" clId="{2659F77F-1B9B-4232-879D-7287B7FA1252}" dt="2024-08-06T14:30:14.072" v="8712" actId="1035"/>
        <pc:sldMkLst>
          <pc:docMk/>
          <pc:sldMk cId="3153119705" sldId="1005"/>
        </pc:sldMkLst>
        <pc:spChg chg="add del mod">
          <ac:chgData name="William Lavieri de Souza" userId="b06d7d08-ac81-4051-89f1-e8241f56161d" providerId="ADAL" clId="{2659F77F-1B9B-4232-879D-7287B7FA1252}" dt="2024-08-04T22:26:58.418" v="1385" actId="478"/>
          <ac:spMkLst>
            <pc:docMk/>
            <pc:sldMk cId="3153119705" sldId="1005"/>
            <ac:spMk id="2" creationId="{4AE56993-0042-0821-A824-14A3B2039ABE}"/>
          </ac:spMkLst>
        </pc:spChg>
        <pc:spChg chg="add del mod">
          <ac:chgData name="William Lavieri de Souza" userId="b06d7d08-ac81-4051-89f1-e8241f56161d" providerId="ADAL" clId="{2659F77F-1B9B-4232-879D-7287B7FA1252}" dt="2024-08-04T22:27:00.285" v="1386" actId="478"/>
          <ac:spMkLst>
            <pc:docMk/>
            <pc:sldMk cId="3153119705" sldId="1005"/>
            <ac:spMk id="3" creationId="{410FBC36-250D-9574-2497-F919C30DC8B6}"/>
          </ac:spMkLst>
        </pc:spChg>
        <pc:spChg chg="add mod">
          <ac:chgData name="William Lavieri de Souza" userId="b06d7d08-ac81-4051-89f1-e8241f56161d" providerId="ADAL" clId="{2659F77F-1B9B-4232-879D-7287B7FA1252}" dt="2024-08-06T14:30:09.040" v="8698" actId="1036"/>
          <ac:spMkLst>
            <pc:docMk/>
            <pc:sldMk cId="3153119705" sldId="1005"/>
            <ac:spMk id="4" creationId="{5A8155DA-A260-D237-6B9A-A864679E3F41}"/>
          </ac:spMkLst>
        </pc:spChg>
        <pc:spChg chg="add del mod">
          <ac:chgData name="William Lavieri de Souza" userId="b06d7d08-ac81-4051-89f1-e8241f56161d" providerId="ADAL" clId="{2659F77F-1B9B-4232-879D-7287B7FA1252}" dt="2024-08-04T22:34:49.444" v="1923" actId="478"/>
          <ac:spMkLst>
            <pc:docMk/>
            <pc:sldMk cId="3153119705" sldId="1005"/>
            <ac:spMk id="6" creationId="{12993E5D-4CDF-A834-E309-E81FC8BF9F58}"/>
          </ac:spMkLst>
        </pc:spChg>
        <pc:spChg chg="mod">
          <ac:chgData name="William Lavieri de Souza" userId="b06d7d08-ac81-4051-89f1-e8241f56161d" providerId="ADAL" clId="{2659F77F-1B9B-4232-879D-7287B7FA1252}" dt="2024-08-04T22:37:26.651" v="2056" actId="1035"/>
          <ac:spMkLst>
            <pc:docMk/>
            <pc:sldMk cId="3153119705" sldId="1005"/>
            <ac:spMk id="10" creationId="{62D734B9-F22C-0939-A415-B78FCFC889F6}"/>
          </ac:spMkLst>
        </pc:spChg>
        <pc:spChg chg="mod">
          <ac:chgData name="William Lavieri de Souza" userId="b06d7d08-ac81-4051-89f1-e8241f56161d" providerId="ADAL" clId="{2659F77F-1B9B-4232-879D-7287B7FA1252}" dt="2024-08-06T13:38:22.830" v="8264"/>
          <ac:spMkLst>
            <pc:docMk/>
            <pc:sldMk cId="3153119705" sldId="1005"/>
            <ac:spMk id="12" creationId="{855205B4-1BDE-1737-1128-873269FE5441}"/>
          </ac:spMkLst>
        </pc:spChg>
        <pc:spChg chg="mod">
          <ac:chgData name="William Lavieri de Souza" userId="b06d7d08-ac81-4051-89f1-e8241f56161d" providerId="ADAL" clId="{2659F77F-1B9B-4232-879D-7287B7FA1252}" dt="2024-08-05T01:14:16.223" v="6927" actId="113"/>
          <ac:spMkLst>
            <pc:docMk/>
            <pc:sldMk cId="3153119705" sldId="1005"/>
            <ac:spMk id="13" creationId="{AB28B7B7-D7EE-AE87-F80A-D916B0E62273}"/>
          </ac:spMkLst>
        </pc:spChg>
        <pc:spChg chg="mod">
          <ac:chgData name="William Lavieri de Souza" userId="b06d7d08-ac81-4051-89f1-e8241f56161d" providerId="ADAL" clId="{2659F77F-1B9B-4232-879D-7287B7FA1252}" dt="2024-08-04T22:31:17.350" v="1634" actId="14100"/>
          <ac:spMkLst>
            <pc:docMk/>
            <pc:sldMk cId="3153119705" sldId="1005"/>
            <ac:spMk id="14" creationId="{1DF1C07A-293A-42DB-AFBB-5E669D79E212}"/>
          </ac:spMkLst>
        </pc:spChg>
        <pc:spChg chg="del mod">
          <ac:chgData name="William Lavieri de Souza" userId="b06d7d08-ac81-4051-89f1-e8241f56161d" providerId="ADAL" clId="{2659F77F-1B9B-4232-879D-7287B7FA1252}" dt="2024-08-04T22:37:04.406" v="2003" actId="478"/>
          <ac:spMkLst>
            <pc:docMk/>
            <pc:sldMk cId="3153119705" sldId="1005"/>
            <ac:spMk id="15" creationId="{62EB4D85-2812-30D6-EB8F-49C43F8D7023}"/>
          </ac:spMkLst>
        </pc:spChg>
        <pc:spChg chg="mod">
          <ac:chgData name="William Lavieri de Souza" userId="b06d7d08-ac81-4051-89f1-e8241f56161d" providerId="ADAL" clId="{2659F77F-1B9B-4232-879D-7287B7FA1252}" dt="2024-08-04T22:37:12.756" v="2027" actId="1035"/>
          <ac:spMkLst>
            <pc:docMk/>
            <pc:sldMk cId="3153119705" sldId="1005"/>
            <ac:spMk id="16" creationId="{61689EDD-4B75-B012-723A-2A1236368043}"/>
          </ac:spMkLst>
        </pc:spChg>
        <pc:spChg chg="mod">
          <ac:chgData name="William Lavieri de Souza" userId="b06d7d08-ac81-4051-89f1-e8241f56161d" providerId="ADAL" clId="{2659F77F-1B9B-4232-879D-7287B7FA1252}" dt="2024-08-06T13:26:48.020" v="8068" actId="403"/>
          <ac:spMkLst>
            <pc:docMk/>
            <pc:sldMk cId="3153119705" sldId="1005"/>
            <ac:spMk id="17" creationId="{F32454E4-419E-1C0E-F0F2-6D71B6AE53FC}"/>
          </ac:spMkLst>
        </pc:spChg>
        <pc:spChg chg="mod">
          <ac:chgData name="William Lavieri de Souza" userId="b06d7d08-ac81-4051-89f1-e8241f56161d" providerId="ADAL" clId="{2659F77F-1B9B-4232-879D-7287B7FA1252}" dt="2024-08-06T13:26:48.020" v="8068" actId="403"/>
          <ac:spMkLst>
            <pc:docMk/>
            <pc:sldMk cId="3153119705" sldId="1005"/>
            <ac:spMk id="18" creationId="{1632404E-C5B7-6490-B575-062788F81E8C}"/>
          </ac:spMkLst>
        </pc:spChg>
        <pc:spChg chg="del mod">
          <ac:chgData name="William Lavieri de Souza" userId="b06d7d08-ac81-4051-89f1-e8241f56161d" providerId="ADAL" clId="{2659F77F-1B9B-4232-879D-7287B7FA1252}" dt="2024-08-04T22:37:01.536" v="2002" actId="478"/>
          <ac:spMkLst>
            <pc:docMk/>
            <pc:sldMk cId="3153119705" sldId="1005"/>
            <ac:spMk id="19" creationId="{9DA3A2E9-44AF-FFFE-E175-A0CD557768C9}"/>
          </ac:spMkLst>
        </pc:spChg>
        <pc:spChg chg="del mod">
          <ac:chgData name="William Lavieri de Souza" userId="b06d7d08-ac81-4051-89f1-e8241f56161d" providerId="ADAL" clId="{2659F77F-1B9B-4232-879D-7287B7FA1252}" dt="2024-08-04T22:37:06.611" v="2004" actId="478"/>
          <ac:spMkLst>
            <pc:docMk/>
            <pc:sldMk cId="3153119705" sldId="1005"/>
            <ac:spMk id="20" creationId="{BA53770D-E1E3-9304-8E39-16B14D35115B}"/>
          </ac:spMkLst>
        </pc:spChg>
        <pc:spChg chg="mod">
          <ac:chgData name="William Lavieri de Souza" userId="b06d7d08-ac81-4051-89f1-e8241f56161d" providerId="ADAL" clId="{2659F77F-1B9B-4232-879D-7287B7FA1252}" dt="2024-08-06T13:26:48.020" v="8068" actId="403"/>
          <ac:spMkLst>
            <pc:docMk/>
            <pc:sldMk cId="3153119705" sldId="1005"/>
            <ac:spMk id="21" creationId="{EE5F3E55-B947-2EFE-CCEC-E8B7F8CBDD80}"/>
          </ac:spMkLst>
        </pc:spChg>
        <pc:spChg chg="del">
          <ac:chgData name="William Lavieri de Souza" userId="b06d7d08-ac81-4051-89f1-e8241f56161d" providerId="ADAL" clId="{2659F77F-1B9B-4232-879D-7287B7FA1252}" dt="2024-08-04T22:26:46.768" v="1382" actId="478"/>
          <ac:spMkLst>
            <pc:docMk/>
            <pc:sldMk cId="3153119705" sldId="1005"/>
            <ac:spMk id="22" creationId="{25DA16FE-210D-EE18-B73B-CE7EF85B4D45}"/>
          </ac:spMkLst>
        </pc:spChg>
        <pc:spChg chg="del">
          <ac:chgData name="William Lavieri de Souza" userId="b06d7d08-ac81-4051-89f1-e8241f56161d" providerId="ADAL" clId="{2659F77F-1B9B-4232-879D-7287B7FA1252}" dt="2024-08-04T22:26:46.768" v="1382" actId="478"/>
          <ac:spMkLst>
            <pc:docMk/>
            <pc:sldMk cId="3153119705" sldId="1005"/>
            <ac:spMk id="24" creationId="{97E0EC1D-4C55-6EC7-FD80-2932BD6117EF}"/>
          </ac:spMkLst>
        </pc:spChg>
        <pc:spChg chg="mod">
          <ac:chgData name="William Lavieri de Souza" userId="b06d7d08-ac81-4051-89f1-e8241f56161d" providerId="ADAL" clId="{2659F77F-1B9B-4232-879D-7287B7FA1252}" dt="2024-08-06T13:26:48.020" v="8068" actId="403"/>
          <ac:spMkLst>
            <pc:docMk/>
            <pc:sldMk cId="3153119705" sldId="1005"/>
            <ac:spMk id="31" creationId="{6DFF9D57-3703-31A7-B89E-B8F0398DACF0}"/>
          </ac:spMkLst>
        </pc:spChg>
        <pc:spChg chg="del">
          <ac:chgData name="William Lavieri de Souza" userId="b06d7d08-ac81-4051-89f1-e8241f56161d" providerId="ADAL" clId="{2659F77F-1B9B-4232-879D-7287B7FA1252}" dt="2024-08-04T22:26:46.768" v="1382" actId="478"/>
          <ac:spMkLst>
            <pc:docMk/>
            <pc:sldMk cId="3153119705" sldId="1005"/>
            <ac:spMk id="34" creationId="{EC7D90BF-3B88-4DB7-F5B9-DCC4930D1331}"/>
          </ac:spMkLst>
        </pc:spChg>
        <pc:spChg chg="add mod">
          <ac:chgData name="William Lavieri de Souza" userId="b06d7d08-ac81-4051-89f1-e8241f56161d" providerId="ADAL" clId="{2659F77F-1B9B-4232-879D-7287B7FA1252}" dt="2024-08-06T14:30:09.040" v="8698" actId="1036"/>
          <ac:spMkLst>
            <pc:docMk/>
            <pc:sldMk cId="3153119705" sldId="1005"/>
            <ac:spMk id="35" creationId="{A7B04218-9966-8C61-02BD-14C785F77945}"/>
          </ac:spMkLst>
        </pc:spChg>
        <pc:spChg chg="add mod">
          <ac:chgData name="William Lavieri de Souza" userId="b06d7d08-ac81-4051-89f1-e8241f56161d" providerId="ADAL" clId="{2659F77F-1B9B-4232-879D-7287B7FA1252}" dt="2024-08-06T14:30:01.731" v="8690" actId="1036"/>
          <ac:spMkLst>
            <pc:docMk/>
            <pc:sldMk cId="3153119705" sldId="1005"/>
            <ac:spMk id="36" creationId="{4B4D279A-36FC-BB77-BD15-0E989B2EAC2F}"/>
          </ac:spMkLst>
        </pc:spChg>
        <pc:spChg chg="add mod">
          <ac:chgData name="William Lavieri de Souza" userId="b06d7d08-ac81-4051-89f1-e8241f56161d" providerId="ADAL" clId="{2659F77F-1B9B-4232-879D-7287B7FA1252}" dt="2024-08-06T14:30:01.731" v="8690" actId="1036"/>
          <ac:spMkLst>
            <pc:docMk/>
            <pc:sldMk cId="3153119705" sldId="1005"/>
            <ac:spMk id="37" creationId="{88F84C25-D9D5-D3C4-F21F-334F88CFA476}"/>
          </ac:spMkLst>
        </pc:spChg>
        <pc:spChg chg="mod">
          <ac:chgData name="William Lavieri de Souza" userId="b06d7d08-ac81-4051-89f1-e8241f56161d" providerId="ADAL" clId="{2659F77F-1B9B-4232-879D-7287B7FA1252}" dt="2024-08-04T22:35:08.932" v="1927"/>
          <ac:spMkLst>
            <pc:docMk/>
            <pc:sldMk cId="3153119705" sldId="1005"/>
            <ac:spMk id="56" creationId="{64ED1A33-3C0C-2D48-4F0F-2A47F28DC6F0}"/>
          </ac:spMkLst>
        </pc:spChg>
        <pc:spChg chg="mod">
          <ac:chgData name="William Lavieri de Souza" userId="b06d7d08-ac81-4051-89f1-e8241f56161d" providerId="ADAL" clId="{2659F77F-1B9B-4232-879D-7287B7FA1252}" dt="2024-08-04T22:59:05.107" v="2873" actId="6549"/>
          <ac:spMkLst>
            <pc:docMk/>
            <pc:sldMk cId="3153119705" sldId="1005"/>
            <ac:spMk id="57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6T13:27:05.940" v="8079" actId="1036"/>
          <ac:spMkLst>
            <pc:docMk/>
            <pc:sldMk cId="3153119705" sldId="1005"/>
            <ac:spMk id="78" creationId="{1A48C016-DA87-ACDB-2A0A-EB7CCCD180F0}"/>
          </ac:spMkLst>
        </pc:spChg>
        <pc:spChg chg="mod">
          <ac:chgData name="William Lavieri de Souza" userId="b06d7d08-ac81-4051-89f1-e8241f56161d" providerId="ADAL" clId="{2659F77F-1B9B-4232-879D-7287B7FA1252}" dt="2024-08-06T13:27:05.940" v="8079" actId="1036"/>
          <ac:spMkLst>
            <pc:docMk/>
            <pc:sldMk cId="3153119705" sldId="1005"/>
            <ac:spMk id="79" creationId="{3818FEC5-68B7-6127-0EEA-77CD1682E8A4}"/>
          </ac:spMkLst>
        </pc:spChg>
        <pc:spChg chg="mod">
          <ac:chgData name="William Lavieri de Souza" userId="b06d7d08-ac81-4051-89f1-e8241f56161d" providerId="ADAL" clId="{2659F77F-1B9B-4232-879D-7287B7FA1252}" dt="2024-08-06T13:27:05.940" v="8079" actId="1036"/>
          <ac:spMkLst>
            <pc:docMk/>
            <pc:sldMk cId="3153119705" sldId="1005"/>
            <ac:spMk id="80" creationId="{5E6F9029-AFB9-E7B8-9E1E-4BC36FAD1D1C}"/>
          </ac:spMkLst>
        </pc:spChg>
        <pc:spChg chg="add mod">
          <ac:chgData name="William Lavieri de Souza" userId="b06d7d08-ac81-4051-89f1-e8241f56161d" providerId="ADAL" clId="{2659F77F-1B9B-4232-879D-7287B7FA1252}" dt="2024-08-06T14:30:01.731" v="8690" actId="1036"/>
          <ac:spMkLst>
            <pc:docMk/>
            <pc:sldMk cId="3153119705" sldId="1005"/>
            <ac:spMk id="87" creationId="{55067995-0978-1352-A63B-DA4FD21D4C5B}"/>
          </ac:spMkLst>
        </pc:spChg>
        <pc:spChg chg="add del mod">
          <ac:chgData name="William Lavieri de Souza" userId="b06d7d08-ac81-4051-89f1-e8241f56161d" providerId="ADAL" clId="{2659F77F-1B9B-4232-879D-7287B7FA1252}" dt="2024-08-04T22:35:09.377" v="1928" actId="21"/>
          <ac:spMkLst>
            <pc:docMk/>
            <pc:sldMk cId="3153119705" sldId="1005"/>
            <ac:spMk id="94" creationId="{202F7BCC-91FC-28DC-3C97-9FA2BEDE90EE}"/>
          </ac:spMkLst>
        </pc:spChg>
        <pc:spChg chg="add mod">
          <ac:chgData name="William Lavieri de Souza" userId="b06d7d08-ac81-4051-89f1-e8241f56161d" providerId="ADAL" clId="{2659F77F-1B9B-4232-879D-7287B7FA1252}" dt="2024-08-06T14:30:09.040" v="8698" actId="1036"/>
          <ac:spMkLst>
            <pc:docMk/>
            <pc:sldMk cId="3153119705" sldId="1005"/>
            <ac:spMk id="96" creationId="{202F7BCC-91FC-28DC-3C97-9FA2BEDE90EE}"/>
          </ac:spMkLst>
        </pc:spChg>
        <pc:grpChg chg="add mod">
          <ac:chgData name="William Lavieri de Souza" userId="b06d7d08-ac81-4051-89f1-e8241f56161d" providerId="ADAL" clId="{2659F77F-1B9B-4232-879D-7287B7FA1252}" dt="2024-08-06T14:30:09.040" v="8698" actId="1036"/>
          <ac:grpSpMkLst>
            <pc:docMk/>
            <pc:sldMk cId="3153119705" sldId="1005"/>
            <ac:grpSpMk id="7" creationId="{38524D00-B03E-C522-D10B-2FBED441A0FC}"/>
          </ac:grpSpMkLst>
        </pc:grpChg>
        <pc:grpChg chg="mod">
          <ac:chgData name="William Lavieri de Souza" userId="b06d7d08-ac81-4051-89f1-e8241f56161d" providerId="ADAL" clId="{2659F77F-1B9B-4232-879D-7287B7FA1252}" dt="2024-08-04T22:26:47.710" v="1383"/>
          <ac:grpSpMkLst>
            <pc:docMk/>
            <pc:sldMk cId="3153119705" sldId="1005"/>
            <ac:grpSpMk id="8" creationId="{794D9155-1125-9D0C-D99C-14ABAF853517}"/>
          </ac:grpSpMkLst>
        </pc:grpChg>
        <pc:grpChg chg="del">
          <ac:chgData name="William Lavieri de Souza" userId="b06d7d08-ac81-4051-89f1-e8241f56161d" providerId="ADAL" clId="{2659F77F-1B9B-4232-879D-7287B7FA1252}" dt="2024-08-04T22:26:46.768" v="1382" actId="478"/>
          <ac:grpSpMkLst>
            <pc:docMk/>
            <pc:sldMk cId="3153119705" sldId="1005"/>
            <ac:grpSpMk id="25" creationId="{35C0C284-3929-7F74-C33A-8FE0E3ECC276}"/>
          </ac:grpSpMkLst>
        </pc:grpChg>
        <pc:grpChg chg="add mod">
          <ac:chgData name="William Lavieri de Souza" userId="b06d7d08-ac81-4051-89f1-e8241f56161d" providerId="ADAL" clId="{2659F77F-1B9B-4232-879D-7287B7FA1252}" dt="2024-08-06T14:30:09.040" v="8698" actId="1036"/>
          <ac:grpSpMkLst>
            <pc:docMk/>
            <pc:sldMk cId="3153119705" sldId="1005"/>
            <ac:grpSpMk id="39" creationId="{9BEAA0C8-2075-2079-9684-2AF85E20C64D}"/>
          </ac:grpSpMkLst>
        </pc:grpChg>
        <pc:grpChg chg="mod">
          <ac:chgData name="William Lavieri de Souza" userId="b06d7d08-ac81-4051-89f1-e8241f56161d" providerId="ADAL" clId="{2659F77F-1B9B-4232-879D-7287B7FA1252}" dt="2024-08-04T22:26:47.710" v="1383"/>
          <ac:grpSpMkLst>
            <pc:docMk/>
            <pc:sldMk cId="3153119705" sldId="1005"/>
            <ac:grpSpMk id="41" creationId="{40264653-C413-A98B-B508-8C05A92C96AC}"/>
          </ac:grpSpMkLst>
        </pc:grpChg>
        <pc:grpChg chg="del">
          <ac:chgData name="William Lavieri de Souza" userId="b06d7d08-ac81-4051-89f1-e8241f56161d" providerId="ADAL" clId="{2659F77F-1B9B-4232-879D-7287B7FA1252}" dt="2024-08-04T22:26:46.768" v="1382" actId="478"/>
          <ac:grpSpMkLst>
            <pc:docMk/>
            <pc:sldMk cId="3153119705" sldId="1005"/>
            <ac:grpSpMk id="43" creationId="{9AC2DD60-0B33-6201-FE43-C9C32C45754D}"/>
          </ac:grpSpMkLst>
        </pc:grpChg>
        <pc:grpChg chg="add mod">
          <ac:chgData name="William Lavieri de Souza" userId="b06d7d08-ac81-4051-89f1-e8241f56161d" providerId="ADAL" clId="{2659F77F-1B9B-4232-879D-7287B7FA1252}" dt="2024-08-06T14:30:01.731" v="8690" actId="1036"/>
          <ac:grpSpMkLst>
            <pc:docMk/>
            <pc:sldMk cId="3153119705" sldId="1005"/>
            <ac:grpSpMk id="52" creationId="{616ABD99-EE86-27A8-61FB-4CCC61937510}"/>
          </ac:grpSpMkLst>
        </pc:grpChg>
        <pc:grpChg chg="add mod">
          <ac:chgData name="William Lavieri de Souza" userId="b06d7d08-ac81-4051-89f1-e8241f56161d" providerId="ADAL" clId="{2659F77F-1B9B-4232-879D-7287B7FA1252}" dt="2024-08-06T14:30:01.731" v="8690" actId="1036"/>
          <ac:grpSpMkLst>
            <pc:docMk/>
            <pc:sldMk cId="3153119705" sldId="1005"/>
            <ac:grpSpMk id="75" creationId="{DA80D132-2772-AAF1-8A11-650C0CD86E72}"/>
          </ac:grpSpMkLst>
        </pc:grpChg>
        <pc:grpChg chg="mod">
          <ac:chgData name="William Lavieri de Souza" userId="b06d7d08-ac81-4051-89f1-e8241f56161d" providerId="ADAL" clId="{2659F77F-1B9B-4232-879D-7287B7FA1252}" dt="2024-08-04T22:26:47.710" v="1383"/>
          <ac:grpSpMkLst>
            <pc:docMk/>
            <pc:sldMk cId="3153119705" sldId="1005"/>
            <ac:grpSpMk id="77" creationId="{72A02A81-55A8-18AE-39DB-C126DE975175}"/>
          </ac:grpSpMkLst>
        </pc:grpChg>
        <pc:picChg chg="del">
          <ac:chgData name="William Lavieri de Souza" userId="b06d7d08-ac81-4051-89f1-e8241f56161d" providerId="ADAL" clId="{2659F77F-1B9B-4232-879D-7287B7FA1252}" dt="2024-08-04T22:26:46.768" v="1382" actId="478"/>
          <ac:picMkLst>
            <pc:docMk/>
            <pc:sldMk cId="3153119705" sldId="1005"/>
            <ac:picMk id="33" creationId="{92CD0A48-9318-1430-86C9-9F7B78644055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40" creationId="{55B3A2A4-5C94-3910-E753-B15140FC0362}"/>
          </ac:picMkLst>
        </pc:picChg>
        <pc:picChg chg="mod">
          <ac:chgData name="William Lavieri de Souza" userId="b06d7d08-ac81-4051-89f1-e8241f56161d" providerId="ADAL" clId="{2659F77F-1B9B-4232-879D-7287B7FA1252}" dt="2024-08-04T22:29:18.883" v="1474" actId="1038"/>
          <ac:picMkLst>
            <pc:docMk/>
            <pc:sldMk cId="3153119705" sldId="1005"/>
            <ac:picMk id="44" creationId="{4AB9639C-8FDF-9EC3-D9B1-303BCD902022}"/>
          </ac:picMkLst>
        </pc:picChg>
        <pc:picChg chg="mod">
          <ac:chgData name="William Lavieri de Souza" userId="b06d7d08-ac81-4051-89f1-e8241f56161d" providerId="ADAL" clId="{2659F77F-1B9B-4232-879D-7287B7FA1252}" dt="2024-08-04T22:29:22.589" v="1480" actId="1038"/>
          <ac:picMkLst>
            <pc:docMk/>
            <pc:sldMk cId="3153119705" sldId="1005"/>
            <ac:picMk id="47" creationId="{AA975F31-4557-9843-CC20-0AEE4FA5833B}"/>
          </ac:picMkLst>
        </pc:picChg>
        <pc:picChg chg="del mod">
          <ac:chgData name="William Lavieri de Souza" userId="b06d7d08-ac81-4051-89f1-e8241f56161d" providerId="ADAL" clId="{2659F77F-1B9B-4232-879D-7287B7FA1252}" dt="2024-08-04T22:28:19.536" v="1419" actId="478"/>
          <ac:picMkLst>
            <pc:docMk/>
            <pc:sldMk cId="3153119705" sldId="1005"/>
            <ac:picMk id="50" creationId="{24E9EDEB-3291-FCD8-388E-97A8D7E11BE4}"/>
          </ac:picMkLst>
        </pc:picChg>
        <pc:picChg chg="del mod">
          <ac:chgData name="William Lavieri de Souza" userId="b06d7d08-ac81-4051-89f1-e8241f56161d" providerId="ADAL" clId="{2659F77F-1B9B-4232-879D-7287B7FA1252}" dt="2024-08-04T22:28:17.695" v="1418" actId="478"/>
          <ac:picMkLst>
            <pc:docMk/>
            <pc:sldMk cId="3153119705" sldId="1005"/>
            <ac:picMk id="51" creationId="{D3006890-8E16-F05A-141E-01F941F0615A}"/>
          </ac:picMkLst>
        </pc:picChg>
        <pc:picChg chg="mod">
          <ac:chgData name="William Lavieri de Souza" userId="b06d7d08-ac81-4051-89f1-e8241f56161d" providerId="ADAL" clId="{2659F77F-1B9B-4232-879D-7287B7FA1252}" dt="2024-08-04T22:35:08.932" v="1927"/>
          <ac:picMkLst>
            <pc:docMk/>
            <pc:sldMk cId="3153119705" sldId="1005"/>
            <ac:picMk id="54" creationId="{F1A346D5-E273-254B-B988-2D8B8D2B3199}"/>
          </ac:picMkLst>
        </pc:picChg>
        <pc:picChg chg="del">
          <ac:chgData name="William Lavieri de Souza" userId="b06d7d08-ac81-4051-89f1-e8241f56161d" providerId="ADAL" clId="{2659F77F-1B9B-4232-879D-7287B7FA1252}" dt="2024-08-04T22:26:46.768" v="1382" actId="478"/>
          <ac:picMkLst>
            <pc:docMk/>
            <pc:sldMk cId="3153119705" sldId="1005"/>
            <ac:picMk id="76" creationId="{26C48F9F-6003-6B10-9D55-F773530C4936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81" creationId="{44FAA3A1-287F-5F12-0E2C-692AABF1F3E0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82" creationId="{9C6B1C77-BE88-60BF-7E52-8817B72D13C6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83" creationId="{52F4F5C8-03FA-1F11-BF30-2971705FBDA8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84" creationId="{52824ED2-6FF3-5AAB-1AD4-96E7BAF98451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85" creationId="{7250164A-7A99-3677-6096-9B734952269C}"/>
          </ac:picMkLst>
        </pc:picChg>
        <pc:picChg chg="mod">
          <ac:chgData name="William Lavieri de Souza" userId="b06d7d08-ac81-4051-89f1-e8241f56161d" providerId="ADAL" clId="{2659F77F-1B9B-4232-879D-7287B7FA1252}" dt="2024-08-04T22:26:47.710" v="1383"/>
          <ac:picMkLst>
            <pc:docMk/>
            <pc:sldMk cId="3153119705" sldId="1005"/>
            <ac:picMk id="86" creationId="{76F7F2B3-3E52-0E6F-601B-0D764F1F9A1B}"/>
          </ac:picMkLst>
        </pc:picChg>
        <pc:picChg chg="add mod">
          <ac:chgData name="William Lavieri de Souza" userId="b06d7d08-ac81-4051-89f1-e8241f56161d" providerId="ADAL" clId="{2659F77F-1B9B-4232-879D-7287B7FA1252}" dt="2024-08-06T14:30:01.731" v="8690" actId="1036"/>
          <ac:picMkLst>
            <pc:docMk/>
            <pc:sldMk cId="3153119705" sldId="1005"/>
            <ac:picMk id="88" creationId="{621C72F9-9D27-2BB6-1E80-1862991D2121}"/>
          </ac:picMkLst>
        </pc:picChg>
        <pc:picChg chg="add mod">
          <ac:chgData name="William Lavieri de Souza" userId="b06d7d08-ac81-4051-89f1-e8241f56161d" providerId="ADAL" clId="{2659F77F-1B9B-4232-879D-7287B7FA1252}" dt="2024-08-06T14:30:09.040" v="8698" actId="1036"/>
          <ac:picMkLst>
            <pc:docMk/>
            <pc:sldMk cId="3153119705" sldId="1005"/>
            <ac:picMk id="91" creationId="{824EFBAC-3D59-EA75-6509-C66B321E020C}"/>
          </ac:picMkLst>
        </pc:picChg>
        <pc:picChg chg="add mod">
          <ac:chgData name="William Lavieri de Souza" userId="b06d7d08-ac81-4051-89f1-e8241f56161d" providerId="ADAL" clId="{2659F77F-1B9B-4232-879D-7287B7FA1252}" dt="2024-08-06T14:30:09.040" v="8698" actId="1036"/>
          <ac:picMkLst>
            <pc:docMk/>
            <pc:sldMk cId="3153119705" sldId="1005"/>
            <ac:picMk id="93" creationId="{46F8A6AD-193D-505E-ACFE-EC8A2BAE4FCE}"/>
          </ac:picMkLst>
        </pc:picChg>
        <pc:cxnChg chg="add mod">
          <ac:chgData name="William Lavieri de Souza" userId="b06d7d08-ac81-4051-89f1-e8241f56161d" providerId="ADAL" clId="{2659F77F-1B9B-4232-879D-7287B7FA1252}" dt="2024-08-06T14:30:09.040" v="8698" actId="1036"/>
          <ac:cxnSpMkLst>
            <pc:docMk/>
            <pc:sldMk cId="3153119705" sldId="1005"/>
            <ac:cxnSpMk id="5" creationId="{2E09FE62-0FB7-E04B-920B-13A00041181B}"/>
          </ac:cxnSpMkLst>
        </pc:cxnChg>
        <pc:cxnChg chg="del">
          <ac:chgData name="William Lavieri de Souza" userId="b06d7d08-ac81-4051-89f1-e8241f56161d" providerId="ADAL" clId="{2659F77F-1B9B-4232-879D-7287B7FA1252}" dt="2024-08-04T22:26:46.768" v="1382" actId="478"/>
          <ac:cxnSpMkLst>
            <pc:docMk/>
            <pc:sldMk cId="3153119705" sldId="1005"/>
            <ac:cxnSpMk id="32" creationId="{D508C4BC-6B65-EDDA-A09E-E1899FBEB96C}"/>
          </ac:cxnSpMkLst>
        </pc:cxnChg>
        <pc:cxnChg chg="add mod">
          <ac:chgData name="William Lavieri de Souza" userId="b06d7d08-ac81-4051-89f1-e8241f56161d" providerId="ADAL" clId="{2659F77F-1B9B-4232-879D-7287B7FA1252}" dt="2024-08-06T14:30:01.731" v="8690" actId="1036"/>
          <ac:cxnSpMkLst>
            <pc:docMk/>
            <pc:sldMk cId="3153119705" sldId="1005"/>
            <ac:cxnSpMk id="38" creationId="{18FEE388-A66B-0841-2B1F-956B0382BD56}"/>
          </ac:cxnSpMkLst>
        </pc:cxnChg>
        <pc:cxnChg chg="del">
          <ac:chgData name="William Lavieri de Souza" userId="b06d7d08-ac81-4051-89f1-e8241f56161d" providerId="ADAL" clId="{2659F77F-1B9B-4232-879D-7287B7FA1252}" dt="2024-08-04T22:26:46.768" v="1382" actId="478"/>
          <ac:cxnSpMkLst>
            <pc:docMk/>
            <pc:sldMk cId="3153119705" sldId="1005"/>
            <ac:cxnSpMk id="42" creationId="{F4084696-C50A-7452-25F3-B4FE7851C50E}"/>
          </ac:cxnSpMkLst>
        </pc:cxnChg>
        <pc:cxnChg chg="add mod">
          <ac:chgData name="William Lavieri de Souza" userId="b06d7d08-ac81-4051-89f1-e8241f56161d" providerId="ADAL" clId="{2659F77F-1B9B-4232-879D-7287B7FA1252}" dt="2024-08-06T14:30:14.072" v="8712" actId="1035"/>
          <ac:cxnSpMkLst>
            <pc:docMk/>
            <pc:sldMk cId="3153119705" sldId="1005"/>
            <ac:cxnSpMk id="89" creationId="{5729FC48-D4EF-4EB2-ACB0-0C00FE9102B4}"/>
          </ac:cxnSpMkLst>
        </pc:cxnChg>
      </pc:sldChg>
      <pc:sldChg chg="addSp delSp modSp add mod">
        <pc:chgData name="William Lavieri de Souza" userId="b06d7d08-ac81-4051-89f1-e8241f56161d" providerId="ADAL" clId="{2659F77F-1B9B-4232-879D-7287B7FA1252}" dt="2024-08-06T13:38:26.341" v="8265"/>
        <pc:sldMkLst>
          <pc:docMk/>
          <pc:sldMk cId="3943111605" sldId="1006"/>
        </pc:sldMkLst>
        <pc:spChg chg="add del mod">
          <ac:chgData name="William Lavieri de Souza" userId="b06d7d08-ac81-4051-89f1-e8241f56161d" providerId="ADAL" clId="{2659F77F-1B9B-4232-879D-7287B7FA1252}" dt="2024-08-04T22:39:00.759" v="2061" actId="478"/>
          <ac:spMkLst>
            <pc:docMk/>
            <pc:sldMk cId="3943111605" sldId="1006"/>
            <ac:spMk id="2" creationId="{4BECB781-7950-B7B6-F4DB-5C271CD7BD4F}"/>
          </ac:spMkLst>
        </pc:spChg>
        <pc:spChg chg="add del mod">
          <ac:chgData name="William Lavieri de Souza" userId="b06d7d08-ac81-4051-89f1-e8241f56161d" providerId="ADAL" clId="{2659F77F-1B9B-4232-879D-7287B7FA1252}" dt="2024-08-06T13:30:46.170" v="8225" actId="21"/>
          <ac:spMkLst>
            <pc:docMk/>
            <pc:sldMk cId="3943111605" sldId="1006"/>
            <ac:spMk id="2" creationId="{8C958F94-A547-C12D-72BA-17FE535C83F8}"/>
          </ac:spMkLst>
        </pc:spChg>
        <pc:spChg chg="add del mod">
          <ac:chgData name="William Lavieri de Souza" userId="b06d7d08-ac81-4051-89f1-e8241f56161d" providerId="ADAL" clId="{2659F77F-1B9B-4232-879D-7287B7FA1252}" dt="2024-08-04T22:39:02.519" v="2062" actId="478"/>
          <ac:spMkLst>
            <pc:docMk/>
            <pc:sldMk cId="3943111605" sldId="1006"/>
            <ac:spMk id="3" creationId="{D1C33A23-96DC-4059-80DE-44561AFAB597}"/>
          </ac:spMkLst>
        </pc:spChg>
        <pc:spChg chg="del">
          <ac:chgData name="William Lavieri de Souza" userId="b06d7d08-ac81-4051-89f1-e8241f56161d" providerId="ADAL" clId="{2659F77F-1B9B-4232-879D-7287B7FA1252}" dt="2024-08-04T22:38:53.020" v="2058" actId="478"/>
          <ac:spMkLst>
            <pc:docMk/>
            <pc:sldMk cId="3943111605" sldId="1006"/>
            <ac:spMk id="4" creationId="{5A8155DA-A260-D237-6B9A-A864679E3F41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" creationId="{3F970DC1-DD1B-6CA9-E94F-6319883A685E}"/>
          </ac:spMkLst>
        </pc:spChg>
        <pc:spChg chg="mod">
          <ac:chgData name="William Lavieri de Souza" userId="b06d7d08-ac81-4051-89f1-e8241f56161d" providerId="ADAL" clId="{2659F77F-1B9B-4232-879D-7287B7FA1252}" dt="2024-08-06T13:38:26.341" v="8265"/>
          <ac:spMkLst>
            <pc:docMk/>
            <pc:sldMk cId="3943111605" sldId="1006"/>
            <ac:spMk id="12" creationId="{855205B4-1BDE-1737-1128-873269FE5441}"/>
          </ac:spMkLst>
        </pc:spChg>
        <pc:spChg chg="mod">
          <ac:chgData name="William Lavieri de Souza" userId="b06d7d08-ac81-4051-89f1-e8241f56161d" providerId="ADAL" clId="{2659F77F-1B9B-4232-879D-7287B7FA1252}" dt="2024-08-05T01:14:39.482" v="6931" actId="113"/>
          <ac:spMkLst>
            <pc:docMk/>
            <pc:sldMk cId="3943111605" sldId="1006"/>
            <ac:spMk id="13" creationId="{AB28B7B7-D7EE-AE87-F80A-D916B0E62273}"/>
          </ac:spMkLst>
        </pc:spChg>
        <pc:spChg chg="mod">
          <ac:chgData name="William Lavieri de Souza" userId="b06d7d08-ac81-4051-89f1-e8241f56161d" providerId="ADAL" clId="{2659F77F-1B9B-4232-879D-7287B7FA1252}" dt="2024-08-06T13:27:29.747" v="8102" actId="20577"/>
          <ac:spMkLst>
            <pc:docMk/>
            <pc:sldMk cId="3943111605" sldId="1006"/>
            <ac:spMk id="19" creationId="{699DB353-3899-87C1-8536-4C2A8C74D7A4}"/>
          </ac:spMkLst>
        </pc:spChg>
        <pc:spChg chg="mod">
          <ac:chgData name="William Lavieri de Souza" userId="b06d7d08-ac81-4051-89f1-e8241f56161d" providerId="ADAL" clId="{2659F77F-1B9B-4232-879D-7287B7FA1252}" dt="2024-08-04T22:39:32.030" v="2107" actId="6549"/>
          <ac:spMkLst>
            <pc:docMk/>
            <pc:sldMk cId="3943111605" sldId="1006"/>
            <ac:spMk id="22" creationId="{B01B1BD4-9743-61CD-9B3A-631312D2D5DC}"/>
          </ac:spMkLst>
        </pc:spChg>
        <pc:spChg chg="mod">
          <ac:chgData name="William Lavieri de Souza" userId="b06d7d08-ac81-4051-89f1-e8241f56161d" providerId="ADAL" clId="{2659F77F-1B9B-4232-879D-7287B7FA1252}" dt="2024-08-06T13:30:45.871" v="8224"/>
          <ac:spMkLst>
            <pc:docMk/>
            <pc:sldMk cId="3943111605" sldId="1006"/>
            <ac:spMk id="25" creationId="{B40E7C91-A04D-5814-0E8A-BC36D58B892E}"/>
          </ac:spMkLst>
        </pc:spChg>
        <pc:spChg chg="mod">
          <ac:chgData name="William Lavieri de Souza" userId="b06d7d08-ac81-4051-89f1-e8241f56161d" providerId="ADAL" clId="{2659F77F-1B9B-4232-879D-7287B7FA1252}" dt="2024-08-06T13:30:45.871" v="8224"/>
          <ac:spMkLst>
            <pc:docMk/>
            <pc:sldMk cId="3943111605" sldId="1006"/>
            <ac:spMk id="26" creationId="{828A07F1-E60C-6E9D-4674-12D592822AD0}"/>
          </ac:spMkLst>
        </pc:spChg>
        <pc:spChg chg="mod">
          <ac:chgData name="William Lavieri de Souza" userId="b06d7d08-ac81-4051-89f1-e8241f56161d" providerId="ADAL" clId="{2659F77F-1B9B-4232-879D-7287B7FA1252}" dt="2024-08-06T13:27:39.037" v="8106" actId="20577"/>
          <ac:spMkLst>
            <pc:docMk/>
            <pc:sldMk cId="3943111605" sldId="1006"/>
            <ac:spMk id="29" creationId="{2A4EBBEF-D876-4657-5AAB-1611C8220997}"/>
          </ac:spMkLst>
        </pc:spChg>
        <pc:spChg chg="mod">
          <ac:chgData name="William Lavieri de Souza" userId="b06d7d08-ac81-4051-89f1-e8241f56161d" providerId="ADAL" clId="{2659F77F-1B9B-4232-879D-7287B7FA1252}" dt="2024-08-04T22:39:47.840" v="2130" actId="6549"/>
          <ac:spMkLst>
            <pc:docMk/>
            <pc:sldMk cId="3943111605" sldId="1006"/>
            <ac:spMk id="30" creationId="{7AF513A4-FE2E-5CEE-A446-B192DB8EFF10}"/>
          </ac:spMkLst>
        </pc:spChg>
        <pc:spChg chg="mod">
          <ac:chgData name="William Lavieri de Souza" userId="b06d7d08-ac81-4051-89f1-e8241f56161d" providerId="ADAL" clId="{2659F77F-1B9B-4232-879D-7287B7FA1252}" dt="2024-08-06T13:27:42.696" v="8108" actId="20577"/>
          <ac:spMkLst>
            <pc:docMk/>
            <pc:sldMk cId="3943111605" sldId="1006"/>
            <ac:spMk id="34" creationId="{A941C7EC-C9D3-2C58-FA5E-F0D9350EE3B0}"/>
          </ac:spMkLst>
        </pc:spChg>
        <pc:spChg chg="del">
          <ac:chgData name="William Lavieri de Souza" userId="b06d7d08-ac81-4051-89f1-e8241f56161d" providerId="ADAL" clId="{2659F77F-1B9B-4232-879D-7287B7FA1252}" dt="2024-08-04T22:38:53.020" v="2058" actId="478"/>
          <ac:spMkLst>
            <pc:docMk/>
            <pc:sldMk cId="3943111605" sldId="1006"/>
            <ac:spMk id="35" creationId="{A7B04218-9966-8C61-02BD-14C785F77945}"/>
          </ac:spMkLst>
        </pc:spChg>
        <pc:spChg chg="del">
          <ac:chgData name="William Lavieri de Souza" userId="b06d7d08-ac81-4051-89f1-e8241f56161d" providerId="ADAL" clId="{2659F77F-1B9B-4232-879D-7287B7FA1252}" dt="2024-08-04T22:38:53.020" v="2058" actId="478"/>
          <ac:spMkLst>
            <pc:docMk/>
            <pc:sldMk cId="3943111605" sldId="1006"/>
            <ac:spMk id="36" creationId="{4B4D279A-36FC-BB77-BD15-0E989B2EAC2F}"/>
          </ac:spMkLst>
        </pc:spChg>
        <pc:spChg chg="del">
          <ac:chgData name="William Lavieri de Souza" userId="b06d7d08-ac81-4051-89f1-e8241f56161d" providerId="ADAL" clId="{2659F77F-1B9B-4232-879D-7287B7FA1252}" dt="2024-08-04T22:38:53.020" v="2058" actId="478"/>
          <ac:spMkLst>
            <pc:docMk/>
            <pc:sldMk cId="3943111605" sldId="1006"/>
            <ac:spMk id="37" creationId="{88F84C25-D9D5-D3C4-F21F-334F88CFA476}"/>
          </ac:spMkLst>
        </pc:spChg>
        <pc:spChg chg="mod">
          <ac:chgData name="William Lavieri de Souza" userId="b06d7d08-ac81-4051-89f1-e8241f56161d" providerId="ADAL" clId="{2659F77F-1B9B-4232-879D-7287B7FA1252}" dt="2024-08-04T22:39:55.613" v="2143" actId="6549"/>
          <ac:spMkLst>
            <pc:docMk/>
            <pc:sldMk cId="3943111605" sldId="1006"/>
            <ac:spMk id="42" creationId="{D7C98582-B3EF-369E-8D38-C0F2DCAF0243}"/>
          </ac:spMkLst>
        </pc:spChg>
        <pc:spChg chg="mod">
          <ac:chgData name="William Lavieri de Souza" userId="b06d7d08-ac81-4051-89f1-e8241f56161d" providerId="ADAL" clId="{2659F77F-1B9B-4232-879D-7287B7FA1252}" dt="2024-08-04T22:38:54.501" v="2059"/>
          <ac:spMkLst>
            <pc:docMk/>
            <pc:sldMk cId="3943111605" sldId="1006"/>
            <ac:spMk id="46" creationId="{9A337F20-9329-68CB-15B2-A65A59831540}"/>
          </ac:spMkLst>
        </pc:spChg>
        <pc:spChg chg="mod">
          <ac:chgData name="William Lavieri de Souza" userId="b06d7d08-ac81-4051-89f1-e8241f56161d" providerId="ADAL" clId="{2659F77F-1B9B-4232-879D-7287B7FA1252}" dt="2024-08-04T22:58:59.499" v="2872" actId="6549"/>
          <ac:spMkLst>
            <pc:docMk/>
            <pc:sldMk cId="3943111605" sldId="1006"/>
            <ac:spMk id="57" creationId="{00000000-0000-0000-0000-000000000000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59" creationId="{4AA1FFC3-DA53-656C-777A-CE1039FCFA75}"/>
          </ac:spMkLst>
        </pc:spChg>
        <pc:spChg chg="add del mod">
          <ac:chgData name="William Lavieri de Souza" userId="b06d7d08-ac81-4051-89f1-e8241f56161d" providerId="ADAL" clId="{2659F77F-1B9B-4232-879D-7287B7FA1252}" dt="2024-08-04T22:44:26.653" v="2580" actId="478"/>
          <ac:spMkLst>
            <pc:docMk/>
            <pc:sldMk cId="3943111605" sldId="1006"/>
            <ac:spMk id="60" creationId="{F53ECBBA-6A3B-FA22-1DE9-9603E4BB0779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1" creationId="{CD9884D4-88B9-F5AA-80CC-396B2631E1CB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2" creationId="{428AB605-53C5-42B2-797A-B3D802D27441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3" creationId="{80E823B2-2A3A-9F24-4439-91E26EFF2F20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4" creationId="{FB681A2C-FE00-B11B-8EBD-3D75313DABCC}"/>
          </ac:spMkLst>
        </pc:spChg>
        <pc:spChg chg="add del mod">
          <ac:chgData name="William Lavieri de Souza" userId="b06d7d08-ac81-4051-89f1-e8241f56161d" providerId="ADAL" clId="{2659F77F-1B9B-4232-879D-7287B7FA1252}" dt="2024-08-04T22:44:26.653" v="2580" actId="478"/>
          <ac:spMkLst>
            <pc:docMk/>
            <pc:sldMk cId="3943111605" sldId="1006"/>
            <ac:spMk id="65" creationId="{D467D06A-0634-BB21-D3E0-B5E7FC202FF5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6" creationId="{175A8787-7BE1-642A-CA08-A5301C8C0B5C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7" creationId="{B50AD0B6-4602-75E0-2AE7-C06FB030932E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8" creationId="{A884FF99-BBF3-7A49-4A76-FEC6CC3D7675}"/>
          </ac:spMkLst>
        </pc:spChg>
        <pc:spChg chg="add mod">
          <ac:chgData name="William Lavieri de Souza" userId="b06d7d08-ac81-4051-89f1-e8241f56161d" providerId="ADAL" clId="{2659F77F-1B9B-4232-879D-7287B7FA1252}" dt="2024-08-06T13:29:58.940" v="8221" actId="1038"/>
          <ac:spMkLst>
            <pc:docMk/>
            <pc:sldMk cId="3943111605" sldId="1006"/>
            <ac:spMk id="69" creationId="{830444D8-AFCD-4643-ED6C-C95F5F18D38C}"/>
          </ac:spMkLst>
        </pc:spChg>
        <pc:spChg chg="mod">
          <ac:chgData name="William Lavieri de Souza" userId="b06d7d08-ac81-4051-89f1-e8241f56161d" providerId="ADAL" clId="{2659F77F-1B9B-4232-879D-7287B7FA1252}" dt="2024-08-04T22:44:17.857" v="2579" actId="20577"/>
          <ac:spMkLst>
            <pc:docMk/>
            <pc:sldMk cId="3943111605" sldId="1006"/>
            <ac:spMk id="72" creationId="{1B5D3360-542B-3144-60AE-439325CED784}"/>
          </ac:spMkLst>
        </pc:spChg>
        <pc:spChg chg="mod">
          <ac:chgData name="William Lavieri de Souza" userId="b06d7d08-ac81-4051-89f1-e8241f56161d" providerId="ADAL" clId="{2659F77F-1B9B-4232-879D-7287B7FA1252}" dt="2024-08-04T22:38:54.501" v="2059"/>
          <ac:spMkLst>
            <pc:docMk/>
            <pc:sldMk cId="3943111605" sldId="1006"/>
            <ac:spMk id="76" creationId="{12066D8D-B63A-0380-2527-29FDF8F4C944}"/>
          </ac:spMkLst>
        </pc:spChg>
        <pc:spChg chg="del">
          <ac:chgData name="William Lavieri de Souza" userId="b06d7d08-ac81-4051-89f1-e8241f56161d" providerId="ADAL" clId="{2659F77F-1B9B-4232-879D-7287B7FA1252}" dt="2024-08-04T22:38:53.020" v="2058" actId="478"/>
          <ac:spMkLst>
            <pc:docMk/>
            <pc:sldMk cId="3943111605" sldId="1006"/>
            <ac:spMk id="87" creationId="{55067995-0978-1352-A63B-DA4FD21D4C5B}"/>
          </ac:spMkLst>
        </pc:spChg>
        <pc:spChg chg="add del mod">
          <ac:chgData name="William Lavieri de Souza" userId="b06d7d08-ac81-4051-89f1-e8241f56161d" providerId="ADAL" clId="{2659F77F-1B9B-4232-879D-7287B7FA1252}" dt="2024-08-04T22:44:26.653" v="2580" actId="478"/>
          <ac:spMkLst>
            <pc:docMk/>
            <pc:sldMk cId="3943111605" sldId="1006"/>
            <ac:spMk id="90" creationId="{FD692A80-F8E2-BF3C-4991-5F32BF4077BD}"/>
          </ac:spMkLst>
        </pc:spChg>
        <pc:spChg chg="add del mod">
          <ac:chgData name="William Lavieri de Souza" userId="b06d7d08-ac81-4051-89f1-e8241f56161d" providerId="ADAL" clId="{2659F77F-1B9B-4232-879D-7287B7FA1252}" dt="2024-08-04T22:44:29.416" v="2581" actId="478"/>
          <ac:spMkLst>
            <pc:docMk/>
            <pc:sldMk cId="3943111605" sldId="1006"/>
            <ac:spMk id="92" creationId="{41AA49FD-0D94-DD56-3D79-62A0EE9B8AF8}"/>
          </ac:spMkLst>
        </pc:spChg>
        <pc:spChg chg="del">
          <ac:chgData name="William Lavieri de Souza" userId="b06d7d08-ac81-4051-89f1-e8241f56161d" providerId="ADAL" clId="{2659F77F-1B9B-4232-879D-7287B7FA1252}" dt="2024-08-04T22:38:53.020" v="2058" actId="478"/>
          <ac:spMkLst>
            <pc:docMk/>
            <pc:sldMk cId="3943111605" sldId="1006"/>
            <ac:spMk id="96" creationId="{202F7BCC-91FC-28DC-3C97-9FA2BEDE90EE}"/>
          </ac:spMkLst>
        </pc:spChg>
        <pc:grpChg chg="del">
          <ac:chgData name="William Lavieri de Souza" userId="b06d7d08-ac81-4051-89f1-e8241f56161d" providerId="ADAL" clId="{2659F77F-1B9B-4232-879D-7287B7FA1252}" dt="2024-08-04T22:38:53.020" v="2058" actId="478"/>
          <ac:grpSpMkLst>
            <pc:docMk/>
            <pc:sldMk cId="3943111605" sldId="1006"/>
            <ac:grpSpMk id="7" creationId="{38524D00-B03E-C522-D10B-2FBED441A0FC}"/>
          </ac:grpSpMkLst>
        </pc:grpChg>
        <pc:grpChg chg="add mod">
          <ac:chgData name="William Lavieri de Souza" userId="b06d7d08-ac81-4051-89f1-e8241f56161d" providerId="ADAL" clId="{2659F77F-1B9B-4232-879D-7287B7FA1252}" dt="2024-08-06T13:29:58.940" v="8221" actId="1038"/>
          <ac:grpSpMkLst>
            <pc:docMk/>
            <pc:sldMk cId="3943111605" sldId="1006"/>
            <ac:grpSpMk id="15" creationId="{7C562699-9F2C-D480-8875-AF871D6E856B}"/>
          </ac:grpSpMkLst>
        </pc:grpChg>
        <pc:grpChg chg="add mod">
          <ac:chgData name="William Lavieri de Souza" userId="b06d7d08-ac81-4051-89f1-e8241f56161d" providerId="ADAL" clId="{2659F77F-1B9B-4232-879D-7287B7FA1252}" dt="2024-08-06T13:30:45.871" v="8224"/>
          <ac:grpSpMkLst>
            <pc:docMk/>
            <pc:sldMk cId="3943111605" sldId="1006"/>
            <ac:grpSpMk id="24" creationId="{5E9AB78F-FB0E-E73E-A331-D7FA411D0999}"/>
          </ac:grpSpMkLst>
        </pc:grpChg>
        <pc:grpChg chg="add mod">
          <ac:chgData name="William Lavieri de Souza" userId="b06d7d08-ac81-4051-89f1-e8241f56161d" providerId="ADAL" clId="{2659F77F-1B9B-4232-879D-7287B7FA1252}" dt="2024-08-06T13:29:58.940" v="8221" actId="1038"/>
          <ac:grpSpMkLst>
            <pc:docMk/>
            <pc:sldMk cId="3943111605" sldId="1006"/>
            <ac:grpSpMk id="28" creationId="{A06B9C34-8628-FF58-09F5-785552CB4204}"/>
          </ac:grpSpMkLst>
        </pc:grpChg>
        <pc:grpChg chg="add mod">
          <ac:chgData name="William Lavieri de Souza" userId="b06d7d08-ac81-4051-89f1-e8241f56161d" providerId="ADAL" clId="{2659F77F-1B9B-4232-879D-7287B7FA1252}" dt="2024-08-06T13:29:58.940" v="8221" actId="1038"/>
          <ac:grpSpMkLst>
            <pc:docMk/>
            <pc:sldMk cId="3943111605" sldId="1006"/>
            <ac:grpSpMk id="33" creationId="{0E573017-35D6-B4C4-8793-1E72D73FF624}"/>
          </ac:grpSpMkLst>
        </pc:grpChg>
        <pc:grpChg chg="del">
          <ac:chgData name="William Lavieri de Souza" userId="b06d7d08-ac81-4051-89f1-e8241f56161d" providerId="ADAL" clId="{2659F77F-1B9B-4232-879D-7287B7FA1252}" dt="2024-08-04T22:38:53.020" v="2058" actId="478"/>
          <ac:grpSpMkLst>
            <pc:docMk/>
            <pc:sldMk cId="3943111605" sldId="1006"/>
            <ac:grpSpMk id="39" creationId="{9BEAA0C8-2075-2079-9684-2AF85E20C64D}"/>
          </ac:grpSpMkLst>
        </pc:grpChg>
        <pc:grpChg chg="mod">
          <ac:chgData name="William Lavieri de Souza" userId="b06d7d08-ac81-4051-89f1-e8241f56161d" providerId="ADAL" clId="{2659F77F-1B9B-4232-879D-7287B7FA1252}" dt="2024-08-04T22:38:54.501" v="2059"/>
          <ac:grpSpMkLst>
            <pc:docMk/>
            <pc:sldMk cId="3943111605" sldId="1006"/>
            <ac:grpSpMk id="43" creationId="{00A69E4F-4EB4-F500-1F33-7BE8B5B01E5A}"/>
          </ac:grpSpMkLst>
        </pc:grpChg>
        <pc:grpChg chg="del">
          <ac:chgData name="William Lavieri de Souza" userId="b06d7d08-ac81-4051-89f1-e8241f56161d" providerId="ADAL" clId="{2659F77F-1B9B-4232-879D-7287B7FA1252}" dt="2024-08-04T22:38:53.020" v="2058" actId="478"/>
          <ac:grpSpMkLst>
            <pc:docMk/>
            <pc:sldMk cId="3943111605" sldId="1006"/>
            <ac:grpSpMk id="52" creationId="{616ABD99-EE86-27A8-61FB-4CCC61937510}"/>
          </ac:grpSpMkLst>
        </pc:grpChg>
        <pc:grpChg chg="add del mod">
          <ac:chgData name="William Lavieri de Souza" userId="b06d7d08-ac81-4051-89f1-e8241f56161d" providerId="ADAL" clId="{2659F77F-1B9B-4232-879D-7287B7FA1252}" dt="2024-08-04T22:44:26.653" v="2580" actId="478"/>
          <ac:grpSpMkLst>
            <pc:docMk/>
            <pc:sldMk cId="3943111605" sldId="1006"/>
            <ac:grpSpMk id="70" creationId="{50E66E55-E403-97A1-B55A-F39FDB152224}"/>
          </ac:grpSpMkLst>
        </pc:grpChg>
        <pc:grpChg chg="add del mod">
          <ac:chgData name="William Lavieri de Souza" userId="b06d7d08-ac81-4051-89f1-e8241f56161d" providerId="ADAL" clId="{2659F77F-1B9B-4232-879D-7287B7FA1252}" dt="2024-08-04T22:44:26.653" v="2580" actId="478"/>
          <ac:grpSpMkLst>
            <pc:docMk/>
            <pc:sldMk cId="3943111605" sldId="1006"/>
            <ac:grpSpMk id="73" creationId="{FE14FCF3-AE7A-3890-CD4D-44110ACB80D5}"/>
          </ac:grpSpMkLst>
        </pc:grpChg>
        <pc:grpChg chg="del">
          <ac:chgData name="William Lavieri de Souza" userId="b06d7d08-ac81-4051-89f1-e8241f56161d" providerId="ADAL" clId="{2659F77F-1B9B-4232-879D-7287B7FA1252}" dt="2024-08-04T22:38:53.020" v="2058" actId="478"/>
          <ac:grpSpMkLst>
            <pc:docMk/>
            <pc:sldMk cId="3943111605" sldId="1006"/>
            <ac:grpSpMk id="75" creationId="{DA80D132-2772-AAF1-8A11-650C0CD86E72}"/>
          </ac:grpSpMkLst>
        </pc:grp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20" creationId="{088B069B-0EB7-9EEB-D6BF-80D6133970E9}"/>
          </ac:picMkLst>
        </pc:picChg>
        <pc:picChg chg="mod">
          <ac:chgData name="William Lavieri de Souza" userId="b06d7d08-ac81-4051-89f1-e8241f56161d" providerId="ADAL" clId="{2659F77F-1B9B-4232-879D-7287B7FA1252}" dt="2024-08-06T13:30:45.871" v="8224"/>
          <ac:picMkLst>
            <pc:docMk/>
            <pc:sldMk cId="3943111605" sldId="1006"/>
            <ac:picMk id="27" creationId="{3B64D9AE-26DA-806D-19E8-06B133B8B300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32" creationId="{5F5CC8F4-1731-7D1B-5831-A21865C2CD0D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45" creationId="{A14F2E27-80FF-BE6F-BB01-30CCF539408A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48" creationId="{42133BC8-8D16-04F2-A6CA-897356CB18B3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49" creationId="{9254D45A-5E04-0591-6B4E-8A9259A70F19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50" creationId="{88B086FD-C693-276D-AB37-A39A80902D74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51" creationId="{1B4B6931-1909-0E80-9BEA-9A01359D450C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53" creationId="{3BB99D07-0322-448A-7921-D8ED8EC78924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55" creationId="{3829D051-08E0-A147-2ADB-8563ABAF1F67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58" creationId="{5F1C8A38-62E0-9E72-0C6F-40BF0CA227E6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71" creationId="{1D7DDF49-EAE0-0D07-B7EB-6EB2DAE7BF79}"/>
          </ac:picMkLst>
        </pc:picChg>
        <pc:picChg chg="mod">
          <ac:chgData name="William Lavieri de Souza" userId="b06d7d08-ac81-4051-89f1-e8241f56161d" providerId="ADAL" clId="{2659F77F-1B9B-4232-879D-7287B7FA1252}" dt="2024-08-04T22:38:54.501" v="2059"/>
          <ac:picMkLst>
            <pc:docMk/>
            <pc:sldMk cId="3943111605" sldId="1006"/>
            <ac:picMk id="74" creationId="{522F636A-497A-A3EC-9E80-FA18CB68EC89}"/>
          </ac:picMkLst>
        </pc:picChg>
        <pc:picChg chg="del">
          <ac:chgData name="William Lavieri de Souza" userId="b06d7d08-ac81-4051-89f1-e8241f56161d" providerId="ADAL" clId="{2659F77F-1B9B-4232-879D-7287B7FA1252}" dt="2024-08-04T22:38:53.020" v="2058" actId="478"/>
          <ac:picMkLst>
            <pc:docMk/>
            <pc:sldMk cId="3943111605" sldId="1006"/>
            <ac:picMk id="88" creationId="{621C72F9-9D27-2BB6-1E80-1862991D2121}"/>
          </ac:picMkLst>
        </pc:picChg>
        <pc:picChg chg="del">
          <ac:chgData name="William Lavieri de Souza" userId="b06d7d08-ac81-4051-89f1-e8241f56161d" providerId="ADAL" clId="{2659F77F-1B9B-4232-879D-7287B7FA1252}" dt="2024-08-04T22:38:53.020" v="2058" actId="478"/>
          <ac:picMkLst>
            <pc:docMk/>
            <pc:sldMk cId="3943111605" sldId="1006"/>
            <ac:picMk id="91" creationId="{824EFBAC-3D59-EA75-6509-C66B321E020C}"/>
          </ac:picMkLst>
        </pc:picChg>
        <pc:picChg chg="del">
          <ac:chgData name="William Lavieri de Souza" userId="b06d7d08-ac81-4051-89f1-e8241f56161d" providerId="ADAL" clId="{2659F77F-1B9B-4232-879D-7287B7FA1252}" dt="2024-08-04T22:38:53.020" v="2058" actId="478"/>
          <ac:picMkLst>
            <pc:docMk/>
            <pc:sldMk cId="3943111605" sldId="1006"/>
            <ac:picMk id="93" creationId="{46F8A6AD-193D-505E-ACFE-EC8A2BAE4FCE}"/>
          </ac:picMkLst>
        </pc:picChg>
        <pc:cxnChg chg="del">
          <ac:chgData name="William Lavieri de Souza" userId="b06d7d08-ac81-4051-89f1-e8241f56161d" providerId="ADAL" clId="{2659F77F-1B9B-4232-879D-7287B7FA1252}" dt="2024-08-04T22:38:53.020" v="2058" actId="478"/>
          <ac:cxnSpMkLst>
            <pc:docMk/>
            <pc:sldMk cId="3943111605" sldId="1006"/>
            <ac:cxnSpMk id="5" creationId="{2E09FE62-0FB7-E04B-920B-13A00041181B}"/>
          </ac:cxnSpMkLst>
        </pc:cxnChg>
        <pc:cxnChg chg="del">
          <ac:chgData name="William Lavieri de Souza" userId="b06d7d08-ac81-4051-89f1-e8241f56161d" providerId="ADAL" clId="{2659F77F-1B9B-4232-879D-7287B7FA1252}" dt="2024-08-04T22:38:53.020" v="2058" actId="478"/>
          <ac:cxnSpMkLst>
            <pc:docMk/>
            <pc:sldMk cId="3943111605" sldId="1006"/>
            <ac:cxnSpMk id="38" creationId="{18FEE388-A66B-0841-2B1F-956B0382BD56}"/>
          </ac:cxnSpMkLst>
        </pc:cxnChg>
        <pc:cxnChg chg="del">
          <ac:chgData name="William Lavieri de Souza" userId="b06d7d08-ac81-4051-89f1-e8241f56161d" providerId="ADAL" clId="{2659F77F-1B9B-4232-879D-7287B7FA1252}" dt="2024-08-04T22:38:53.020" v="2058" actId="478"/>
          <ac:cxnSpMkLst>
            <pc:docMk/>
            <pc:sldMk cId="3943111605" sldId="1006"/>
            <ac:cxnSpMk id="89" creationId="{5729FC48-D4EF-4EB2-ACB0-0C00FE9102B4}"/>
          </ac:cxnSpMkLst>
        </pc:cxnChg>
      </pc:sldChg>
      <pc:sldChg chg="addSp delSp modSp add mod">
        <pc:chgData name="William Lavieri de Souza" userId="b06d7d08-ac81-4051-89f1-e8241f56161d" providerId="ADAL" clId="{2659F77F-1B9B-4232-879D-7287B7FA1252}" dt="2024-08-06T13:38:29.895" v="8266"/>
        <pc:sldMkLst>
          <pc:docMk/>
          <pc:sldMk cId="365904155" sldId="1007"/>
        </pc:sldMkLst>
        <pc:spChg chg="add del mod">
          <ac:chgData name="William Lavieri de Souza" userId="b06d7d08-ac81-4051-89f1-e8241f56161d" providerId="ADAL" clId="{2659F77F-1B9B-4232-879D-7287B7FA1252}" dt="2024-08-06T13:30:41.410" v="8223" actId="478"/>
          <ac:spMkLst>
            <pc:docMk/>
            <pc:sldMk cId="365904155" sldId="1007"/>
            <ac:spMk id="2" creationId="{17CF013B-47BC-2985-81A8-87CB5E783BB3}"/>
          </ac:spMkLst>
        </pc:spChg>
        <pc:spChg chg="add mod">
          <ac:chgData name="William Lavieri de Souza" userId="b06d7d08-ac81-4051-89f1-e8241f56161d" providerId="ADAL" clId="{2659F77F-1B9B-4232-879D-7287B7FA1252}" dt="2024-08-06T13:31:07.853" v="8234" actId="122"/>
          <ac:spMkLst>
            <pc:docMk/>
            <pc:sldMk cId="365904155" sldId="1007"/>
            <ac:spMk id="3" creationId="{8C958F94-A547-C12D-72BA-17FE535C83F8}"/>
          </ac:spMkLst>
        </pc:spChg>
        <pc:spChg chg="add mod">
          <ac:chgData name="William Lavieri de Souza" userId="b06d7d08-ac81-4051-89f1-e8241f56161d" providerId="ADAL" clId="{2659F77F-1B9B-4232-879D-7287B7FA1252}" dt="2024-08-06T13:31:25.586" v="8237" actId="20577"/>
          <ac:spMkLst>
            <pc:docMk/>
            <pc:sldMk cId="365904155" sldId="1007"/>
            <ac:spMk id="4" creationId="{9B6EC32F-0B08-4AB3-998C-80BF741CFC84}"/>
          </ac:spMkLst>
        </pc:spChg>
        <pc:spChg chg="add mod">
          <ac:chgData name="William Lavieri de Souza" userId="b06d7d08-ac81-4051-89f1-e8241f56161d" providerId="ADAL" clId="{2659F77F-1B9B-4232-879D-7287B7FA1252}" dt="2024-08-06T13:31:46.863" v="8240" actId="20577"/>
          <ac:spMkLst>
            <pc:docMk/>
            <pc:sldMk cId="365904155" sldId="1007"/>
            <ac:spMk id="5" creationId="{DED32BA5-46CB-7620-59D0-488813F15F26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" creationId="{3F970DC1-DD1B-6CA9-E94F-6319883A685E}"/>
          </ac:spMkLst>
        </pc:spChg>
        <pc:spChg chg="add mod">
          <ac:chgData name="William Lavieri de Souza" userId="b06d7d08-ac81-4051-89f1-e8241f56161d" providerId="ADAL" clId="{2659F77F-1B9B-4232-879D-7287B7FA1252}" dt="2024-08-06T13:31:50.283" v="8241" actId="20577"/>
          <ac:spMkLst>
            <pc:docMk/>
            <pc:sldMk cId="365904155" sldId="1007"/>
            <ac:spMk id="6" creationId="{597D9E13-0D3E-C9EF-8CC8-C0755D1A3765}"/>
          </ac:spMkLst>
        </pc:spChg>
        <pc:spChg chg="add mod">
          <ac:chgData name="William Lavieri de Souza" userId="b06d7d08-ac81-4051-89f1-e8241f56161d" providerId="ADAL" clId="{2659F77F-1B9B-4232-879D-7287B7FA1252}" dt="2024-08-06T13:32:18.456" v="8249" actId="20577"/>
          <ac:spMkLst>
            <pc:docMk/>
            <pc:sldMk cId="365904155" sldId="1007"/>
            <ac:spMk id="7" creationId="{EE8ABEE6-C89E-FC3E-EA54-11A2226A8904}"/>
          </ac:spMkLst>
        </pc:spChg>
        <pc:spChg chg="add mod">
          <ac:chgData name="William Lavieri de Souza" userId="b06d7d08-ac81-4051-89f1-e8241f56161d" providerId="ADAL" clId="{2659F77F-1B9B-4232-879D-7287B7FA1252}" dt="2024-08-06T13:32:21.532" v="8250" actId="20577"/>
          <ac:spMkLst>
            <pc:docMk/>
            <pc:sldMk cId="365904155" sldId="1007"/>
            <ac:spMk id="8" creationId="{50BBA1B1-69D8-AC62-4CCB-1FF88CCC41B1}"/>
          </ac:spMkLst>
        </pc:spChg>
        <pc:spChg chg="add mod">
          <ac:chgData name="William Lavieri de Souza" userId="b06d7d08-ac81-4051-89f1-e8241f56161d" providerId="ADAL" clId="{2659F77F-1B9B-4232-879D-7287B7FA1252}" dt="2024-08-06T13:32:25.327" v="8251" actId="20577"/>
          <ac:spMkLst>
            <pc:docMk/>
            <pc:sldMk cId="365904155" sldId="1007"/>
            <ac:spMk id="10" creationId="{092CB786-5887-A8DF-BB60-BC1DFC01CD93}"/>
          </ac:spMkLst>
        </pc:spChg>
        <pc:spChg chg="mod">
          <ac:chgData name="William Lavieri de Souza" userId="b06d7d08-ac81-4051-89f1-e8241f56161d" providerId="ADAL" clId="{2659F77F-1B9B-4232-879D-7287B7FA1252}" dt="2024-08-06T13:38:29.895" v="8266"/>
          <ac:spMkLst>
            <pc:docMk/>
            <pc:sldMk cId="365904155" sldId="1007"/>
            <ac:spMk id="12" creationId="{855205B4-1BDE-1737-1128-873269FE5441}"/>
          </ac:spMkLst>
        </pc:spChg>
        <pc:spChg chg="mod">
          <ac:chgData name="William Lavieri de Souza" userId="b06d7d08-ac81-4051-89f1-e8241f56161d" providerId="ADAL" clId="{2659F77F-1B9B-4232-879D-7287B7FA1252}" dt="2024-08-05T01:14:53.466" v="6935" actId="113"/>
          <ac:spMkLst>
            <pc:docMk/>
            <pc:sldMk cId="365904155" sldId="1007"/>
            <ac:spMk id="13" creationId="{AB28B7B7-D7EE-AE87-F80A-D916B0E62273}"/>
          </ac:spMkLst>
        </pc:spChg>
        <pc:spChg chg="add mod">
          <ac:chgData name="William Lavieri de Souza" userId="b06d7d08-ac81-4051-89f1-e8241f56161d" providerId="ADAL" clId="{2659F77F-1B9B-4232-879D-7287B7FA1252}" dt="2024-08-06T13:32:29.581" v="8252" actId="20577"/>
          <ac:spMkLst>
            <pc:docMk/>
            <pc:sldMk cId="365904155" sldId="1007"/>
            <ac:spMk id="14" creationId="{5C8C8FEA-AE5B-4D84-3F90-44BA368DB919}"/>
          </ac:spMkLst>
        </pc:spChg>
        <pc:spChg chg="del mod">
          <ac:chgData name="William Lavieri de Souza" userId="b06d7d08-ac81-4051-89f1-e8241f56161d" providerId="ADAL" clId="{2659F77F-1B9B-4232-879D-7287B7FA1252}" dt="2024-08-04T22:46:57.427" v="2591" actId="478"/>
          <ac:spMkLst>
            <pc:docMk/>
            <pc:sldMk cId="365904155" sldId="1007"/>
            <ac:spMk id="14" creationId="{6F773287-1BA0-39B1-D603-F159AFF62B75}"/>
          </ac:spMkLst>
        </pc:spChg>
        <pc:spChg chg="mod topLvl">
          <ac:chgData name="William Lavieri de Souza" userId="b06d7d08-ac81-4051-89f1-e8241f56161d" providerId="ADAL" clId="{2659F77F-1B9B-4232-879D-7287B7FA1252}" dt="2024-08-04T22:57:56.715" v="2870" actId="14100"/>
          <ac:spMkLst>
            <pc:docMk/>
            <pc:sldMk cId="365904155" sldId="1007"/>
            <ac:spMk id="21" creationId="{373F61F0-92BE-D7C0-9640-32CC44B8A2BC}"/>
          </ac:spMkLst>
        </pc:spChg>
        <pc:spChg chg="mod topLvl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31" creationId="{7AD8A0EB-5235-8E93-BCB4-CF830B3B613D}"/>
          </ac:spMkLst>
        </pc:spChg>
        <pc:spChg chg="mod topLvl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35" creationId="{6103B7AE-0D1D-EFE1-9214-45EFBA8F4AAE}"/>
          </ac:spMkLst>
        </pc:spChg>
        <pc:spChg chg="mod topLvl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36" creationId="{7A5E83BE-82B9-660E-C839-AE23FCA5ACFE}"/>
          </ac:spMkLst>
        </pc:spChg>
        <pc:spChg chg="mod topLvl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37" creationId="{DE26B375-531E-5B4A-53C8-C0B76ED9C051}"/>
          </ac:spMkLst>
        </pc:spChg>
        <pc:spChg chg="mod topLvl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38" creationId="{145ED88B-3727-CF9F-FAEA-8578C73A8D2A}"/>
          </ac:spMkLst>
        </pc:spChg>
        <pc:spChg chg="mod">
          <ac:chgData name="William Lavieri de Souza" userId="b06d7d08-ac81-4051-89f1-e8241f56161d" providerId="ADAL" clId="{2659F77F-1B9B-4232-879D-7287B7FA1252}" dt="2024-08-04T22:58:50.392" v="2871" actId="6549"/>
          <ac:spMkLst>
            <pc:docMk/>
            <pc:sldMk cId="365904155" sldId="1007"/>
            <ac:spMk id="57" creationId="{00000000-0000-0000-0000-000000000000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59" creationId="{4AA1FFC3-DA53-656C-777A-CE1039FCFA75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1" creationId="{CD9884D4-88B9-F5AA-80CC-396B2631E1CB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2" creationId="{428AB605-53C5-42B2-797A-B3D802D27441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3" creationId="{80E823B2-2A3A-9F24-4439-91E26EFF2F20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4" creationId="{FB681A2C-FE00-B11B-8EBD-3D75313DABCC}"/>
          </ac:spMkLst>
        </pc:spChg>
        <pc:spChg chg="add mod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65" creationId="{ADD4604A-C03B-4FA5-5AB2-63FA43760431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6" creationId="{175A8787-7BE1-642A-CA08-A5301C8C0B5C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7" creationId="{B50AD0B6-4602-75E0-2AE7-C06FB030932E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8" creationId="{A884FF99-BBF3-7A49-4A76-FEC6CC3D7675}"/>
          </ac:spMkLst>
        </pc:spChg>
        <pc:spChg chg="del">
          <ac:chgData name="William Lavieri de Souza" userId="b06d7d08-ac81-4051-89f1-e8241f56161d" providerId="ADAL" clId="{2659F77F-1B9B-4232-879D-7287B7FA1252}" dt="2024-08-04T22:46:16.073" v="2587" actId="478"/>
          <ac:spMkLst>
            <pc:docMk/>
            <pc:sldMk cId="365904155" sldId="1007"/>
            <ac:spMk id="69" creationId="{830444D8-AFCD-4643-ED6C-C95F5F18D38C}"/>
          </ac:spMkLst>
        </pc:spChg>
        <pc:spChg chg="add mod">
          <ac:chgData name="William Lavieri de Souza" userId="b06d7d08-ac81-4051-89f1-e8241f56161d" providerId="ADAL" clId="{2659F77F-1B9B-4232-879D-7287B7FA1252}" dt="2024-08-04T22:51:28.945" v="2710" actId="164"/>
          <ac:spMkLst>
            <pc:docMk/>
            <pc:sldMk cId="365904155" sldId="1007"/>
            <ac:spMk id="70" creationId="{CFED8651-5DA4-708E-FD7B-54455C8E84FC}"/>
          </ac:spMkLst>
        </pc:spChg>
        <pc:spChg chg="add mod">
          <ac:chgData name="William Lavieri de Souza" userId="b06d7d08-ac81-4051-89f1-e8241f56161d" providerId="ADAL" clId="{2659F77F-1B9B-4232-879D-7287B7FA1252}" dt="2024-08-04T22:57:13.950" v="2851" actId="1076"/>
          <ac:spMkLst>
            <pc:docMk/>
            <pc:sldMk cId="365904155" sldId="1007"/>
            <ac:spMk id="74" creationId="{D2A1CA19-E21F-614F-AADC-199D3D686D5B}"/>
          </ac:spMkLst>
        </pc:spChg>
        <pc:spChg chg="add mod">
          <ac:chgData name="William Lavieri de Souza" userId="b06d7d08-ac81-4051-89f1-e8241f56161d" providerId="ADAL" clId="{2659F77F-1B9B-4232-879D-7287B7FA1252}" dt="2024-08-04T22:57:13.950" v="2851" actId="1076"/>
          <ac:spMkLst>
            <pc:docMk/>
            <pc:sldMk cId="365904155" sldId="1007"/>
            <ac:spMk id="75" creationId="{15990BF2-54B5-BD64-3BB6-7E9600DADE3D}"/>
          </ac:spMkLst>
        </pc:spChg>
        <pc:spChg chg="add mod">
          <ac:chgData name="William Lavieri de Souza" userId="b06d7d08-ac81-4051-89f1-e8241f56161d" providerId="ADAL" clId="{2659F77F-1B9B-4232-879D-7287B7FA1252}" dt="2024-08-04T22:55:14.690" v="2786" actId="1038"/>
          <ac:spMkLst>
            <pc:docMk/>
            <pc:sldMk cId="365904155" sldId="1007"/>
            <ac:spMk id="76" creationId="{CBF12699-9078-9BBC-BE30-6F7CE8122DA3}"/>
          </ac:spMkLst>
        </pc:spChg>
        <pc:spChg chg="add mod">
          <ac:chgData name="William Lavieri de Souza" userId="b06d7d08-ac81-4051-89f1-e8241f56161d" providerId="ADAL" clId="{2659F77F-1B9B-4232-879D-7287B7FA1252}" dt="2024-08-04T22:57:13.950" v="2851" actId="1076"/>
          <ac:spMkLst>
            <pc:docMk/>
            <pc:sldMk cId="365904155" sldId="1007"/>
            <ac:spMk id="77" creationId="{010E4F7F-576E-F3F1-11AB-2E31F0AD7C22}"/>
          </ac:spMkLst>
        </pc:spChg>
        <pc:spChg chg="add mod">
          <ac:chgData name="William Lavieri de Souza" userId="b06d7d08-ac81-4051-89f1-e8241f56161d" providerId="ADAL" clId="{2659F77F-1B9B-4232-879D-7287B7FA1252}" dt="2024-08-04T22:57:13.950" v="2851" actId="1076"/>
          <ac:spMkLst>
            <pc:docMk/>
            <pc:sldMk cId="365904155" sldId="1007"/>
            <ac:spMk id="79" creationId="{7B7484B6-AE1B-84BE-DD1C-886B56BDBB20}"/>
          </ac:spMkLst>
        </pc:spChg>
        <pc:spChg chg="add mod">
          <ac:chgData name="William Lavieri de Souza" userId="b06d7d08-ac81-4051-89f1-e8241f56161d" providerId="ADAL" clId="{2659F77F-1B9B-4232-879D-7287B7FA1252}" dt="2024-08-04T22:57:13.950" v="2851" actId="1076"/>
          <ac:spMkLst>
            <pc:docMk/>
            <pc:sldMk cId="365904155" sldId="1007"/>
            <ac:spMk id="80" creationId="{37923488-43A7-65FB-A8EC-32DD3C083523}"/>
          </ac:spMkLst>
        </pc:spChg>
        <pc:grpChg chg="add del mod">
          <ac:chgData name="William Lavieri de Souza" userId="b06d7d08-ac81-4051-89f1-e8241f56161d" providerId="ADAL" clId="{2659F77F-1B9B-4232-879D-7287B7FA1252}" dt="2024-08-04T22:47:02.360" v="2594" actId="478"/>
          <ac:grpSpMkLst>
            <pc:docMk/>
            <pc:sldMk cId="365904155" sldId="1007"/>
            <ac:grpSpMk id="2" creationId="{46ED7EDD-C1AE-C679-D2EB-C7C068757CD9}"/>
          </ac:grpSpMkLst>
        </pc:grpChg>
        <pc:grpChg chg="del mod topLvl">
          <ac:chgData name="William Lavieri de Souza" userId="b06d7d08-ac81-4051-89f1-e8241f56161d" providerId="ADAL" clId="{2659F77F-1B9B-4232-879D-7287B7FA1252}" dt="2024-08-04T22:47:08.219" v="2596" actId="165"/>
          <ac:grpSpMkLst>
            <pc:docMk/>
            <pc:sldMk cId="365904155" sldId="1007"/>
            <ac:grpSpMk id="3" creationId="{41217C63-5335-D809-5F37-E1B5ACC0B83D}"/>
          </ac:grpSpMkLst>
        </pc:grpChg>
        <pc:grpChg chg="del mod">
          <ac:chgData name="William Lavieri de Souza" userId="b06d7d08-ac81-4051-89f1-e8241f56161d" providerId="ADAL" clId="{2659F77F-1B9B-4232-879D-7287B7FA1252}" dt="2024-08-04T22:46:58.972" v="2592" actId="478"/>
          <ac:grpSpMkLst>
            <pc:docMk/>
            <pc:sldMk cId="365904155" sldId="1007"/>
            <ac:grpSpMk id="4" creationId="{48699E90-B9F1-29EE-09C4-55CB4390AFE6}"/>
          </ac:grpSpMkLst>
        </pc:grpChg>
        <pc:grpChg chg="del mod">
          <ac:chgData name="William Lavieri de Souza" userId="b06d7d08-ac81-4051-89f1-e8241f56161d" providerId="ADAL" clId="{2659F77F-1B9B-4232-879D-7287B7FA1252}" dt="2024-08-04T22:46:54.176" v="2589" actId="478"/>
          <ac:grpSpMkLst>
            <pc:docMk/>
            <pc:sldMk cId="365904155" sldId="1007"/>
            <ac:grpSpMk id="5" creationId="{3A4688E2-45C7-116C-2D2E-41619324EE65}"/>
          </ac:grpSpMkLst>
        </pc:grpChg>
        <pc:grpChg chg="del">
          <ac:chgData name="William Lavieri de Souza" userId="b06d7d08-ac81-4051-89f1-e8241f56161d" providerId="ADAL" clId="{2659F77F-1B9B-4232-879D-7287B7FA1252}" dt="2024-08-04T22:46:16.073" v="2587" actId="478"/>
          <ac:grpSpMkLst>
            <pc:docMk/>
            <pc:sldMk cId="365904155" sldId="1007"/>
            <ac:grpSpMk id="15" creationId="{7C562699-9F2C-D480-8875-AF871D6E856B}"/>
          </ac:grpSpMkLst>
        </pc:grpChg>
        <pc:grpChg chg="del mod topLvl">
          <ac:chgData name="William Lavieri de Souza" userId="b06d7d08-ac81-4051-89f1-e8241f56161d" providerId="ADAL" clId="{2659F77F-1B9B-4232-879D-7287B7FA1252}" dt="2024-08-04T22:47:18.947" v="2599" actId="165"/>
          <ac:grpSpMkLst>
            <pc:docMk/>
            <pc:sldMk cId="365904155" sldId="1007"/>
            <ac:grpSpMk id="18" creationId="{33675C32-E8B1-C159-6F19-C2B10D10A4B7}"/>
          </ac:grpSpMkLst>
        </pc:grpChg>
        <pc:grpChg chg="del">
          <ac:chgData name="William Lavieri de Souza" userId="b06d7d08-ac81-4051-89f1-e8241f56161d" providerId="ADAL" clId="{2659F77F-1B9B-4232-879D-7287B7FA1252}" dt="2024-08-04T22:46:16.073" v="2587" actId="478"/>
          <ac:grpSpMkLst>
            <pc:docMk/>
            <pc:sldMk cId="365904155" sldId="1007"/>
            <ac:grpSpMk id="24" creationId="{5E9AB78F-FB0E-E73E-A331-D7FA411D0999}"/>
          </ac:grpSpMkLst>
        </pc:grpChg>
        <pc:grpChg chg="del">
          <ac:chgData name="William Lavieri de Souza" userId="b06d7d08-ac81-4051-89f1-e8241f56161d" providerId="ADAL" clId="{2659F77F-1B9B-4232-879D-7287B7FA1252}" dt="2024-08-04T22:46:16.073" v="2587" actId="478"/>
          <ac:grpSpMkLst>
            <pc:docMk/>
            <pc:sldMk cId="365904155" sldId="1007"/>
            <ac:grpSpMk id="28" creationId="{A06B9C34-8628-FF58-09F5-785552CB4204}"/>
          </ac:grpSpMkLst>
        </pc:grpChg>
        <pc:grpChg chg="del">
          <ac:chgData name="William Lavieri de Souza" userId="b06d7d08-ac81-4051-89f1-e8241f56161d" providerId="ADAL" clId="{2659F77F-1B9B-4232-879D-7287B7FA1252}" dt="2024-08-04T22:46:16.073" v="2587" actId="478"/>
          <ac:grpSpMkLst>
            <pc:docMk/>
            <pc:sldMk cId="365904155" sldId="1007"/>
            <ac:grpSpMk id="33" creationId="{0E573017-35D6-B4C4-8793-1E72D73FF624}"/>
          </ac:grpSpMkLst>
        </pc:grpChg>
        <pc:grpChg chg="add del mod">
          <ac:chgData name="William Lavieri de Souza" userId="b06d7d08-ac81-4051-89f1-e8241f56161d" providerId="ADAL" clId="{2659F77F-1B9B-4232-879D-7287B7FA1252}" dt="2024-08-04T22:47:16.088" v="2598" actId="165"/>
          <ac:grpSpMkLst>
            <pc:docMk/>
            <pc:sldMk cId="365904155" sldId="1007"/>
            <ac:grpSpMk id="54" creationId="{BA34CD80-A551-478C-B228-6D3D92D3D525}"/>
          </ac:grpSpMkLst>
        </pc:grpChg>
        <pc:grpChg chg="add mod">
          <ac:chgData name="William Lavieri de Souza" userId="b06d7d08-ac81-4051-89f1-e8241f56161d" providerId="ADAL" clId="{2659F77F-1B9B-4232-879D-7287B7FA1252}" dt="2024-08-04T22:57:13.950" v="2851" actId="1076"/>
          <ac:grpSpMkLst>
            <pc:docMk/>
            <pc:sldMk cId="365904155" sldId="1007"/>
            <ac:grpSpMk id="71" creationId="{57B07A6A-1C26-E90D-63B8-635600FB8104}"/>
          </ac:grpSpMkLst>
        </pc:grpChg>
        <pc:grpChg chg="add mod">
          <ac:chgData name="William Lavieri de Souza" userId="b06d7d08-ac81-4051-89f1-e8241f56161d" providerId="ADAL" clId="{2659F77F-1B9B-4232-879D-7287B7FA1252}" dt="2024-08-04T22:57:13.950" v="2851" actId="1076"/>
          <ac:grpSpMkLst>
            <pc:docMk/>
            <pc:sldMk cId="365904155" sldId="1007"/>
            <ac:grpSpMk id="78" creationId="{F58D7B04-F862-CEAC-A029-92E2FCEE6136}"/>
          </ac:grpSpMkLst>
        </pc:grpChg>
        <pc:picChg chg="del mod">
          <ac:chgData name="William Lavieri de Souza" userId="b06d7d08-ac81-4051-89f1-e8241f56161d" providerId="ADAL" clId="{2659F77F-1B9B-4232-879D-7287B7FA1252}" dt="2024-08-04T22:46:54.176" v="2589" actId="478"/>
          <ac:picMkLst>
            <pc:docMk/>
            <pc:sldMk cId="365904155" sldId="1007"/>
            <ac:picMk id="10" creationId="{162F42C1-A529-2208-5127-4F791C124C3D}"/>
          </ac:picMkLst>
        </pc:picChg>
        <pc:picChg chg="del mod topLvl">
          <ac:chgData name="William Lavieri de Souza" userId="b06d7d08-ac81-4051-89f1-e8241f56161d" providerId="ADAL" clId="{2659F77F-1B9B-4232-879D-7287B7FA1252}" dt="2024-08-04T22:47:02.360" v="2594" actId="478"/>
          <ac:picMkLst>
            <pc:docMk/>
            <pc:sldMk cId="365904155" sldId="1007"/>
            <ac:picMk id="16" creationId="{1D62E34C-BA6E-6A83-67BA-23355D07A01E}"/>
          </ac:picMkLst>
        </pc:picChg>
        <pc:picChg chg="add mod">
          <ac:chgData name="William Lavieri de Souza" userId="b06d7d08-ac81-4051-89f1-e8241f56161d" providerId="ADAL" clId="{2659F77F-1B9B-4232-879D-7287B7FA1252}" dt="2024-08-06T13:36:52.751" v="8262" actId="14100"/>
          <ac:picMkLst>
            <pc:docMk/>
            <pc:sldMk cId="365904155" sldId="1007"/>
            <ac:picMk id="16" creationId="{8548F5A1-ACF5-389C-4F63-0319619835F6}"/>
          </ac:picMkLst>
        </pc:picChg>
        <pc:picChg chg="del mod">
          <ac:chgData name="William Lavieri de Souza" userId="b06d7d08-ac81-4051-89f1-e8241f56161d" providerId="ADAL" clId="{2659F77F-1B9B-4232-879D-7287B7FA1252}" dt="2024-08-04T22:46:58.972" v="2592" actId="478"/>
          <ac:picMkLst>
            <pc:docMk/>
            <pc:sldMk cId="365904155" sldId="1007"/>
            <ac:picMk id="17" creationId="{4C57C71D-3DBA-071B-93E9-C4E4B1C9EBF0}"/>
          </ac:picMkLst>
        </pc:picChg>
        <pc:picChg chg="mod topLvl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39" creationId="{6EAAF35C-AAA9-9ED1-4C6D-F8ED409951C0}"/>
          </ac:picMkLst>
        </pc:picChg>
        <pc:picChg chg="mod topLvl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40" creationId="{31C957F4-AE91-B284-6F05-93FD1CDBDF9B}"/>
          </ac:picMkLst>
        </pc:picChg>
        <pc:picChg chg="mod topLvl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41" creationId="{82DAB4CC-F7BE-859C-7131-BCF36F833A10}"/>
          </ac:picMkLst>
        </pc:picChg>
        <pc:picChg chg="mod topLvl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44" creationId="{16A8E1CD-0B17-B428-9D75-F830D74D7BD5}"/>
          </ac:picMkLst>
        </pc:picChg>
        <pc:picChg chg="mod topLvl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47" creationId="{D39128CE-1ED3-9F63-A5CA-DF439F96A8C6}"/>
          </ac:picMkLst>
        </pc:picChg>
        <pc:picChg chg="mod topLvl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52" creationId="{845F9AEE-55A9-3853-37EF-8FA65362EF70}"/>
          </ac:picMkLst>
        </pc:picChg>
        <pc:picChg chg="add mod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56" creationId="{CDA2C08C-98D8-42D3-3765-3C70357C54EF}"/>
          </ac:picMkLst>
        </pc:picChg>
        <pc:picChg chg="add mod">
          <ac:chgData name="William Lavieri de Souza" userId="b06d7d08-ac81-4051-89f1-e8241f56161d" providerId="ADAL" clId="{2659F77F-1B9B-4232-879D-7287B7FA1252}" dt="2024-08-04T22:51:28.945" v="2710" actId="164"/>
          <ac:picMkLst>
            <pc:docMk/>
            <pc:sldMk cId="365904155" sldId="1007"/>
            <ac:picMk id="60" creationId="{CDC88A74-420E-15B9-2769-5371A88920EB}"/>
          </ac:picMkLst>
        </pc:picChg>
        <pc:picChg chg="add mod">
          <ac:chgData name="William Lavieri de Souza" userId="b06d7d08-ac81-4051-89f1-e8241f56161d" providerId="ADAL" clId="{2659F77F-1B9B-4232-879D-7287B7FA1252}" dt="2024-08-04T22:55:10.272" v="2784" actId="1038"/>
          <ac:picMkLst>
            <pc:docMk/>
            <pc:sldMk cId="365904155" sldId="1007"/>
            <ac:picMk id="73" creationId="{B97EFA54-CAD7-1059-D162-EC28FFD33E1B}"/>
          </ac:picMkLst>
        </pc:picChg>
        <pc:cxnChg chg="del mod">
          <ac:chgData name="William Lavieri de Souza" userId="b06d7d08-ac81-4051-89f1-e8241f56161d" providerId="ADAL" clId="{2659F77F-1B9B-4232-879D-7287B7FA1252}" dt="2024-08-04T22:46:55.809" v="2590" actId="478"/>
          <ac:cxnSpMkLst>
            <pc:docMk/>
            <pc:sldMk cId="365904155" sldId="1007"/>
            <ac:cxnSpMk id="7" creationId="{B6C539CB-CA1F-F13E-EC4B-2EBD088E6F85}"/>
          </ac:cxnSpMkLst>
        </pc:cxnChg>
        <pc:cxnChg chg="del mod">
          <ac:chgData name="William Lavieri de Souza" userId="b06d7d08-ac81-4051-89f1-e8241f56161d" providerId="ADAL" clId="{2659F77F-1B9B-4232-879D-7287B7FA1252}" dt="2024-08-04T22:47:00.910" v="2593" actId="478"/>
          <ac:cxnSpMkLst>
            <pc:docMk/>
            <pc:sldMk cId="365904155" sldId="1007"/>
            <ac:cxnSpMk id="8" creationId="{743E6A41-0B81-52A5-1FCE-DC3B14B8A278}"/>
          </ac:cxnSpMkLst>
        </pc:cxnChg>
      </pc:sldChg>
      <pc:sldChg chg="addSp delSp modSp add mod ord modNotesTx">
        <pc:chgData name="William Lavieri de Souza" userId="b06d7d08-ac81-4051-89f1-e8241f56161d" providerId="ADAL" clId="{2659F77F-1B9B-4232-879D-7287B7FA1252}" dt="2024-08-06T13:49:59.463" v="8507" actId="20577"/>
        <pc:sldMkLst>
          <pc:docMk/>
          <pc:sldMk cId="1500056035" sldId="1008"/>
        </pc:sldMkLst>
        <pc:spChg chg="mod">
          <ac:chgData name="William Lavieri de Souza" userId="b06d7d08-ac81-4051-89f1-e8241f56161d" providerId="ADAL" clId="{2659F77F-1B9B-4232-879D-7287B7FA1252}" dt="2024-08-06T13:46:45.821" v="8366"/>
          <ac:spMkLst>
            <pc:docMk/>
            <pc:sldMk cId="1500056035" sldId="1008"/>
            <ac:spMk id="4" creationId="{26D02508-2E22-D9E5-05FA-BD1431DD2CB2}"/>
          </ac:spMkLst>
        </pc:spChg>
        <pc:spChg chg="mod">
          <ac:chgData name="William Lavieri de Souza" userId="b06d7d08-ac81-4051-89f1-e8241f56161d" providerId="ADAL" clId="{2659F77F-1B9B-4232-879D-7287B7FA1252}" dt="2024-08-06T13:49:20.501" v="8494" actId="20577"/>
          <ac:spMkLst>
            <pc:docMk/>
            <pc:sldMk cId="1500056035" sldId="1008"/>
            <ac:spMk id="5" creationId="{25BA4347-4800-41A4-1BC1-704D823C2E93}"/>
          </ac:spMkLst>
        </pc:spChg>
        <pc:spChg chg="mod">
          <ac:chgData name="William Lavieri de Souza" userId="b06d7d08-ac81-4051-89f1-e8241f56161d" providerId="ADAL" clId="{2659F77F-1B9B-4232-879D-7287B7FA1252}" dt="2024-08-05T00:38:17.891" v="4371"/>
          <ac:spMkLst>
            <pc:docMk/>
            <pc:sldMk cId="1500056035" sldId="1008"/>
            <ac:spMk id="7" creationId="{177746FB-7405-BBDB-67C3-BC580BC71DAB}"/>
          </ac:spMkLst>
        </pc:spChg>
        <pc:spChg chg="mod">
          <ac:chgData name="William Lavieri de Souza" userId="b06d7d08-ac81-4051-89f1-e8241f56161d" providerId="ADAL" clId="{2659F77F-1B9B-4232-879D-7287B7FA1252}" dt="2024-08-05T00:38:17.891" v="4371"/>
          <ac:spMkLst>
            <pc:docMk/>
            <pc:sldMk cId="1500056035" sldId="1008"/>
            <ac:spMk id="8" creationId="{18F2EE37-7199-993C-F2CD-396C1F480AED}"/>
          </ac:spMkLst>
        </pc:spChg>
        <pc:spChg chg="mod">
          <ac:chgData name="William Lavieri de Souza" userId="b06d7d08-ac81-4051-89f1-e8241f56161d" providerId="ADAL" clId="{2659F77F-1B9B-4232-879D-7287B7FA1252}" dt="2024-08-06T13:47:20.876" v="8383"/>
          <ac:spMkLst>
            <pc:docMk/>
            <pc:sldMk cId="1500056035" sldId="1008"/>
            <ac:spMk id="8" creationId="{7D15060F-A39A-D755-AC02-58B0C057846A}"/>
          </ac:spMkLst>
        </pc:spChg>
        <pc:spChg chg="mod">
          <ac:chgData name="William Lavieri de Souza" userId="b06d7d08-ac81-4051-89f1-e8241f56161d" providerId="ADAL" clId="{2659F77F-1B9B-4232-879D-7287B7FA1252}" dt="2024-08-05T00:38:17.891" v="4371"/>
          <ac:spMkLst>
            <pc:docMk/>
            <pc:sldMk cId="1500056035" sldId="1008"/>
            <ac:spMk id="11" creationId="{1D0D4B45-7B35-9D95-1B79-08596E225224}"/>
          </ac:spMkLst>
        </pc:spChg>
        <pc:spChg chg="mod">
          <ac:chgData name="William Lavieri de Souza" userId="b06d7d08-ac81-4051-89f1-e8241f56161d" providerId="ADAL" clId="{2659F77F-1B9B-4232-879D-7287B7FA1252}" dt="2024-08-05T00:39:17.439" v="4416" actId="20577"/>
          <ac:spMkLst>
            <pc:docMk/>
            <pc:sldMk cId="1500056035" sldId="1008"/>
            <ac:spMk id="23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5T00:39:43.667" v="4457" actId="20577"/>
          <ac:spMkLst>
            <pc:docMk/>
            <pc:sldMk cId="1500056035" sldId="1008"/>
            <ac:spMk id="39" creationId="{E4332629-DC47-ABF7-1173-B7288DFFB69E}"/>
          </ac:spMkLst>
        </pc:spChg>
        <pc:spChg chg="mod">
          <ac:chgData name="William Lavieri de Souza" userId="b06d7d08-ac81-4051-89f1-e8241f56161d" providerId="ADAL" clId="{2659F77F-1B9B-4232-879D-7287B7FA1252}" dt="2024-08-06T13:48:43.875" v="8457" actId="1076"/>
          <ac:spMkLst>
            <pc:docMk/>
            <pc:sldMk cId="1500056035" sldId="1008"/>
            <ac:spMk id="40" creationId="{112946B9-A037-7C32-58BF-1D45C5F8335C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41" creationId="{B52AF796-27B5-AAC0-472A-98C34665A1D7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42" creationId="{F09D4CC5-9A02-5FA8-BC5B-9FFC24378B9E}"/>
          </ac:spMkLst>
        </pc:spChg>
        <pc:spChg chg="mod">
          <ac:chgData name="William Lavieri de Souza" userId="b06d7d08-ac81-4051-89f1-e8241f56161d" providerId="ADAL" clId="{2659F77F-1B9B-4232-879D-7287B7FA1252}" dt="2024-08-06T13:48:49.420" v="8460" actId="1036"/>
          <ac:spMkLst>
            <pc:docMk/>
            <pc:sldMk cId="1500056035" sldId="1008"/>
            <ac:spMk id="43" creationId="{EFADBB61-5893-4507-8B9B-141939EB1AAF}"/>
          </ac:spMkLst>
        </pc:spChg>
        <pc:spChg chg="mod">
          <ac:chgData name="William Lavieri de Souza" userId="b06d7d08-ac81-4051-89f1-e8241f56161d" providerId="ADAL" clId="{2659F77F-1B9B-4232-879D-7287B7FA1252}" dt="2024-08-05T00:40:04.299" v="4504" actId="20577"/>
          <ac:spMkLst>
            <pc:docMk/>
            <pc:sldMk cId="1500056035" sldId="1008"/>
            <ac:spMk id="44" creationId="{94E5D545-88B9-1ED0-816C-6263B0415637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45" creationId="{D8DC013A-A0DC-31C3-2B0E-A933455B2697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46" creationId="{A3541D5A-327C-099B-5E5B-EA2B00F40997}"/>
          </ac:spMkLst>
        </pc:spChg>
        <pc:spChg chg="mod">
          <ac:chgData name="William Lavieri de Souza" userId="b06d7d08-ac81-4051-89f1-e8241f56161d" providerId="ADAL" clId="{2659F77F-1B9B-4232-879D-7287B7FA1252}" dt="2024-08-05T00:40:09.735" v="4517" actId="20577"/>
          <ac:spMkLst>
            <pc:docMk/>
            <pc:sldMk cId="1500056035" sldId="1008"/>
            <ac:spMk id="47" creationId="{8ABD2DD0-9629-4F24-DA4A-335EC08D3561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48" creationId="{817472A8-CE1F-A18E-FF27-F5FF0BD7BCE1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49" creationId="{3763C3FC-3C2C-8F55-F840-FC32FEE23D70}"/>
          </ac:spMkLst>
        </pc:spChg>
        <pc:spChg chg="mod">
          <ac:chgData name="William Lavieri de Souza" userId="b06d7d08-ac81-4051-89f1-e8241f56161d" providerId="ADAL" clId="{2659F77F-1B9B-4232-879D-7287B7FA1252}" dt="2024-08-05T00:43:44.272" v="4875" actId="20577"/>
          <ac:spMkLst>
            <pc:docMk/>
            <pc:sldMk cId="1500056035" sldId="1008"/>
            <ac:spMk id="50" creationId="{55B60F90-8E9C-7822-3C67-CD0986AA2A25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51" creationId="{AAFD5567-2DBA-FA24-CAB2-837A74BB5A08}"/>
          </ac:spMkLst>
        </pc:spChg>
        <pc:spChg chg="mod">
          <ac:chgData name="William Lavieri de Souza" userId="b06d7d08-ac81-4051-89f1-e8241f56161d" providerId="ADAL" clId="{2659F77F-1B9B-4232-879D-7287B7FA1252}" dt="2024-08-06T13:49:59.463" v="8507" actId="20577"/>
          <ac:spMkLst>
            <pc:docMk/>
            <pc:sldMk cId="1500056035" sldId="1008"/>
            <ac:spMk id="52" creationId="{2DB10CC5-C107-4894-6071-B5EA078B0957}"/>
          </ac:spMkLst>
        </pc:spChg>
        <pc:spChg chg="mod">
          <ac:chgData name="William Lavieri de Souza" userId="b06d7d08-ac81-4051-89f1-e8241f56161d" providerId="ADAL" clId="{2659F77F-1B9B-4232-879D-7287B7FA1252}" dt="2024-08-06T13:48:31.165" v="8453" actId="1038"/>
          <ac:spMkLst>
            <pc:docMk/>
            <pc:sldMk cId="1500056035" sldId="1008"/>
            <ac:spMk id="53" creationId="{AD263BC7-E8CF-4F7B-FE0D-BE2937ADAF5C}"/>
          </ac:spMkLst>
        </pc:spChg>
        <pc:spChg chg="del">
          <ac:chgData name="William Lavieri de Souza" userId="b06d7d08-ac81-4051-89f1-e8241f56161d" providerId="ADAL" clId="{2659F77F-1B9B-4232-879D-7287B7FA1252}" dt="2024-08-06T13:47:08.299" v="8372" actId="478"/>
          <ac:spMkLst>
            <pc:docMk/>
            <pc:sldMk cId="1500056035" sldId="1008"/>
            <ac:spMk id="55" creationId="{6A2104DC-1AAF-99B3-8031-811E42544881}"/>
          </ac:spMkLst>
        </pc:spChg>
        <pc:spChg chg="del mod">
          <ac:chgData name="William Lavieri de Souza" userId="b06d7d08-ac81-4051-89f1-e8241f56161d" providerId="ADAL" clId="{2659F77F-1B9B-4232-879D-7287B7FA1252}" dt="2024-08-06T13:47:03.076" v="8370" actId="478"/>
          <ac:spMkLst>
            <pc:docMk/>
            <pc:sldMk cId="1500056035" sldId="1008"/>
            <ac:spMk id="56" creationId="{8A47464E-B89A-3D02-32D1-710BD7886735}"/>
          </ac:spMkLst>
        </pc:spChg>
        <pc:spChg chg="mod">
          <ac:chgData name="William Lavieri de Souza" userId="b06d7d08-ac81-4051-89f1-e8241f56161d" providerId="ADAL" clId="{2659F77F-1B9B-4232-879D-7287B7FA1252}" dt="2024-08-05T00:39:05.475" v="4381"/>
          <ac:spMkLst>
            <pc:docMk/>
            <pc:sldMk cId="1500056035" sldId="1008"/>
            <ac:spMk id="95" creationId="{00000000-0000-0000-0000-000000000000}"/>
          </ac:spMkLst>
        </pc:spChg>
        <pc:grpChg chg="add del mod">
          <ac:chgData name="William Lavieri de Souza" userId="b06d7d08-ac81-4051-89f1-e8241f56161d" providerId="ADAL" clId="{2659F77F-1B9B-4232-879D-7287B7FA1252}" dt="2024-08-05T00:44:36.140" v="4989" actId="478"/>
          <ac:grpSpMkLst>
            <pc:docMk/>
            <pc:sldMk cId="1500056035" sldId="1008"/>
            <ac:grpSpMk id="6" creationId="{596BFB4F-44B8-9B45-8C24-BC838D98512D}"/>
          </ac:grpSpMkLst>
        </pc:grpChg>
        <pc:grpChg chg="add mod">
          <ac:chgData name="William Lavieri de Souza" userId="b06d7d08-ac81-4051-89f1-e8241f56161d" providerId="ADAL" clId="{2659F77F-1B9B-4232-879D-7287B7FA1252}" dt="2024-08-06T13:47:20.876" v="8383"/>
          <ac:grpSpMkLst>
            <pc:docMk/>
            <pc:sldMk cId="1500056035" sldId="1008"/>
            <ac:grpSpMk id="6" creationId="{AFECBDDC-6E1D-49C2-E624-380ADA0B553E}"/>
          </ac:grpSpMkLst>
        </pc:grpChg>
        <pc:grpChg chg="mod">
          <ac:chgData name="William Lavieri de Souza" userId="b06d7d08-ac81-4051-89f1-e8241f56161d" providerId="ADAL" clId="{2659F77F-1B9B-4232-879D-7287B7FA1252}" dt="2024-08-05T00:38:17.891" v="4371"/>
          <ac:grpSpMkLst>
            <pc:docMk/>
            <pc:sldMk cId="1500056035" sldId="1008"/>
            <ac:grpSpMk id="9" creationId="{22DF5B28-A1EA-0184-54B9-408B10AD8453}"/>
          </ac:grpSpMkLst>
        </pc:grpChg>
        <pc:picChg chg="mod">
          <ac:chgData name="William Lavieri de Souza" userId="b06d7d08-ac81-4051-89f1-e8241f56161d" providerId="ADAL" clId="{2659F77F-1B9B-4232-879D-7287B7FA1252}" dt="2024-08-06T13:47:20.876" v="8383"/>
          <ac:picMkLst>
            <pc:docMk/>
            <pc:sldMk cId="1500056035" sldId="1008"/>
            <ac:picMk id="7" creationId="{4FAF2B92-DD7D-9F9A-81B6-8B770D1A166E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0" creationId="{A91179EF-75D3-DEC1-7111-EF525CADCA1D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2" creationId="{A00C2000-A780-F50A-2729-E195E6E53944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3" creationId="{5B5DE785-58B0-AA57-E2E4-F07EFC960250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4" creationId="{2BA5EB2C-04BD-4ADF-90D9-C7C8EE70CBFF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5" creationId="{F33F57E0-3E54-CAA1-DF65-707135AE1042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6" creationId="{F8B44FFE-72B4-4ACB-33F9-B7BBCB524230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7" creationId="{ACF75F8D-F8FD-093E-4071-AAFA341200FC}"/>
          </ac:picMkLst>
        </pc:picChg>
        <pc:picChg chg="mod">
          <ac:chgData name="William Lavieri de Souza" userId="b06d7d08-ac81-4051-89f1-e8241f56161d" providerId="ADAL" clId="{2659F77F-1B9B-4232-879D-7287B7FA1252}" dt="2024-08-05T00:38:17.891" v="4371"/>
          <ac:picMkLst>
            <pc:docMk/>
            <pc:sldMk cId="1500056035" sldId="1008"/>
            <ac:picMk id="18" creationId="{A2F53444-8A89-28CE-2168-21C640EEB274}"/>
          </ac:picMkLst>
        </pc:picChg>
        <pc:picChg chg="mod">
          <ac:chgData name="William Lavieri de Souza" userId="b06d7d08-ac81-4051-89f1-e8241f56161d" providerId="ADAL" clId="{2659F77F-1B9B-4232-879D-7287B7FA1252}" dt="2024-08-05T00:38:39.478" v="4379" actId="1076"/>
          <ac:picMkLst>
            <pc:docMk/>
            <pc:sldMk cId="1500056035" sldId="1008"/>
            <ac:picMk id="24" creationId="{F733B3F3-8615-4BB5-489A-E79428BA2416}"/>
          </ac:picMkLst>
        </pc:picChg>
        <pc:picChg chg="mod">
          <ac:chgData name="William Lavieri de Souza" userId="b06d7d08-ac81-4051-89f1-e8241f56161d" providerId="ADAL" clId="{2659F77F-1B9B-4232-879D-7287B7FA1252}" dt="2024-08-05T00:38:39.949" v="4380" actId="1076"/>
          <ac:picMkLst>
            <pc:docMk/>
            <pc:sldMk cId="1500056035" sldId="1008"/>
            <ac:picMk id="30" creationId="{7E267920-7AC8-669A-7C1A-96B0A60D953B}"/>
          </ac:picMkLst>
        </pc:picChg>
        <pc:picChg chg="mod">
          <ac:chgData name="William Lavieri de Souza" userId="b06d7d08-ac81-4051-89f1-e8241f56161d" providerId="ADAL" clId="{2659F77F-1B9B-4232-879D-7287B7FA1252}" dt="2024-08-06T13:48:49.420" v="8460" actId="1036"/>
          <ac:picMkLst>
            <pc:docMk/>
            <pc:sldMk cId="1500056035" sldId="1008"/>
            <ac:picMk id="34" creationId="{F0D801AE-AE01-C65D-6489-8169F094B6FC}"/>
          </ac:picMkLst>
        </pc:picChg>
        <pc:picChg chg="mod">
          <ac:chgData name="William Lavieri de Souza" userId="b06d7d08-ac81-4051-89f1-e8241f56161d" providerId="ADAL" clId="{2659F77F-1B9B-4232-879D-7287B7FA1252}" dt="2024-08-05T00:38:38.789" v="4377" actId="1076"/>
          <ac:picMkLst>
            <pc:docMk/>
            <pc:sldMk cId="1500056035" sldId="1008"/>
            <ac:picMk id="38" creationId="{90EB1BAF-5013-925C-90E9-3ABC10BA253D}"/>
          </ac:picMkLst>
        </pc:picChg>
        <pc:picChg chg="del">
          <ac:chgData name="William Lavieri de Souza" userId="b06d7d08-ac81-4051-89f1-e8241f56161d" providerId="ADAL" clId="{2659F77F-1B9B-4232-879D-7287B7FA1252}" dt="2024-08-06T13:47:05.321" v="8371" actId="478"/>
          <ac:picMkLst>
            <pc:docMk/>
            <pc:sldMk cId="1500056035" sldId="1008"/>
            <ac:picMk id="54" creationId="{0D4226CD-1036-0B4B-01D1-B5D65981DAB0}"/>
          </ac:picMkLst>
        </pc:picChg>
      </pc:sldChg>
      <pc:sldChg chg="addSp delSp modSp add mod ord">
        <pc:chgData name="William Lavieri de Souza" userId="b06d7d08-ac81-4051-89f1-e8241f56161d" providerId="ADAL" clId="{2659F77F-1B9B-4232-879D-7287B7FA1252}" dt="2024-08-06T13:52:47.161" v="8570" actId="1037"/>
        <pc:sldMkLst>
          <pc:docMk/>
          <pc:sldMk cId="4004130192" sldId="1009"/>
        </pc:sldMkLst>
        <pc:spChg chg="mod">
          <ac:chgData name="William Lavieri de Souza" userId="b06d7d08-ac81-4051-89f1-e8241f56161d" providerId="ADAL" clId="{2659F77F-1B9B-4232-879D-7287B7FA1252}" dt="2024-08-06T13:50:48.436" v="8508"/>
          <ac:spMkLst>
            <pc:docMk/>
            <pc:sldMk cId="4004130192" sldId="1009"/>
            <ac:spMk id="4" creationId="{26D02508-2E22-D9E5-05FA-BD1431DD2CB2}"/>
          </ac:spMkLst>
        </pc:spChg>
        <pc:spChg chg="mod">
          <ac:chgData name="William Lavieri de Souza" userId="b06d7d08-ac81-4051-89f1-e8241f56161d" providerId="ADAL" clId="{2659F77F-1B9B-4232-879D-7287B7FA1252}" dt="2024-08-05T00:50:19.827" v="5634" actId="33524"/>
          <ac:spMkLst>
            <pc:docMk/>
            <pc:sldMk cId="4004130192" sldId="1009"/>
            <ac:spMk id="5" creationId="{25BA4347-4800-41A4-1BC1-704D823C2E93}"/>
          </ac:spMkLst>
        </pc:spChg>
        <pc:spChg chg="mod">
          <ac:chgData name="William Lavieri de Souza" userId="b06d7d08-ac81-4051-89f1-e8241f56161d" providerId="ADAL" clId="{2659F77F-1B9B-4232-879D-7287B7FA1252}" dt="2024-08-06T13:51:20.625" v="8511"/>
          <ac:spMkLst>
            <pc:docMk/>
            <pc:sldMk cId="4004130192" sldId="1009"/>
            <ac:spMk id="9" creationId="{5B0D9316-7703-3A34-8B97-5BA592EDE429}"/>
          </ac:spMkLst>
        </pc:spChg>
        <pc:spChg chg="mod">
          <ac:chgData name="William Lavieri de Souza" userId="b06d7d08-ac81-4051-89f1-e8241f56161d" providerId="ADAL" clId="{2659F77F-1B9B-4232-879D-7287B7FA1252}" dt="2024-08-05T00:51:14.117" v="5706" actId="6549"/>
          <ac:spMkLst>
            <pc:docMk/>
            <pc:sldMk cId="4004130192" sldId="1009"/>
            <ac:spMk id="23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39" creationId="{E4332629-DC47-ABF7-1173-B7288DFFB69E}"/>
          </ac:spMkLst>
        </pc:spChg>
        <pc:spChg chg="mod">
          <ac:chgData name="William Lavieri de Souza" userId="b06d7d08-ac81-4051-89f1-e8241f56161d" providerId="ADAL" clId="{2659F77F-1B9B-4232-879D-7287B7FA1252}" dt="2024-08-06T13:52:47.161" v="8570" actId="1037"/>
          <ac:spMkLst>
            <pc:docMk/>
            <pc:sldMk cId="4004130192" sldId="1009"/>
            <ac:spMk id="40" creationId="{112946B9-A037-7C32-58BF-1D45C5F8335C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1" creationId="{B52AF796-27B5-AAC0-472A-98C34665A1D7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2" creationId="{F09D4CC5-9A02-5FA8-BC5B-9FFC24378B9E}"/>
          </ac:spMkLst>
        </pc:spChg>
        <pc:spChg chg="mo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3" creationId="{EFADBB61-5893-4507-8B9B-141939EB1AAF}"/>
          </ac:spMkLst>
        </pc:spChg>
        <pc:spChg chg="mo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4" creationId="{94E5D545-88B9-1ED0-816C-6263B0415637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5" creationId="{D8DC013A-A0DC-31C3-2B0E-A933455B2697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6" creationId="{A3541D5A-327C-099B-5E5B-EA2B00F40997}"/>
          </ac:spMkLst>
        </pc:spChg>
        <pc:spChg chg="mo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7" creationId="{8ABD2DD0-9629-4F24-DA4A-335EC08D3561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8" creationId="{817472A8-CE1F-A18E-FF27-F5FF0BD7BCE1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49" creationId="{3763C3FC-3C2C-8F55-F840-FC32FEE23D70}"/>
          </ac:spMkLst>
        </pc:spChg>
        <pc:spChg chg="mo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50" creationId="{55B60F90-8E9C-7822-3C67-CD0986AA2A25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51" creationId="{AAFD5567-2DBA-FA24-CAB2-837A74BB5A08}"/>
          </ac:spMkLst>
        </pc:spChg>
        <pc:spChg chg="mod or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52" creationId="{2DB10CC5-C107-4894-6071-B5EA078B0957}"/>
          </ac:spMkLst>
        </pc:spChg>
        <pc:spChg chg="mod">
          <ac:chgData name="William Lavieri de Souza" userId="b06d7d08-ac81-4051-89f1-e8241f56161d" providerId="ADAL" clId="{2659F77F-1B9B-4232-879D-7287B7FA1252}" dt="2024-08-06T13:52:39.950" v="8565" actId="1035"/>
          <ac:spMkLst>
            <pc:docMk/>
            <pc:sldMk cId="4004130192" sldId="1009"/>
            <ac:spMk id="53" creationId="{AD263BC7-E8CF-4F7B-FE0D-BE2937ADAF5C}"/>
          </ac:spMkLst>
        </pc:spChg>
        <pc:spChg chg="del">
          <ac:chgData name="William Lavieri de Souza" userId="b06d7d08-ac81-4051-89f1-e8241f56161d" providerId="ADAL" clId="{2659F77F-1B9B-4232-879D-7287B7FA1252}" dt="2024-08-06T13:51:14.548" v="8510" actId="478"/>
          <ac:spMkLst>
            <pc:docMk/>
            <pc:sldMk cId="4004130192" sldId="1009"/>
            <ac:spMk id="55" creationId="{6A2104DC-1AAF-99B3-8031-811E42544881}"/>
          </ac:spMkLst>
        </pc:spChg>
        <pc:spChg chg="del">
          <ac:chgData name="William Lavieri de Souza" userId="b06d7d08-ac81-4051-89f1-e8241f56161d" providerId="ADAL" clId="{2659F77F-1B9B-4232-879D-7287B7FA1252}" dt="2024-08-05T01:04:02.094" v="6514" actId="478"/>
          <ac:spMkLst>
            <pc:docMk/>
            <pc:sldMk cId="4004130192" sldId="1009"/>
            <ac:spMk id="56" creationId="{8A47464E-B89A-3D02-32D1-710BD7886735}"/>
          </ac:spMkLst>
        </pc:spChg>
        <pc:spChg chg="mod">
          <ac:chgData name="William Lavieri de Souza" userId="b06d7d08-ac81-4051-89f1-e8241f56161d" providerId="ADAL" clId="{2659F77F-1B9B-4232-879D-7287B7FA1252}" dt="2024-08-05T00:50:52.799" v="5661" actId="20577"/>
          <ac:spMkLst>
            <pc:docMk/>
            <pc:sldMk cId="4004130192" sldId="1009"/>
            <ac:spMk id="95" creationId="{00000000-0000-0000-0000-000000000000}"/>
          </ac:spMkLst>
        </pc:spChg>
        <pc:grpChg chg="add mod">
          <ac:chgData name="William Lavieri de Souza" userId="b06d7d08-ac81-4051-89f1-e8241f56161d" providerId="ADAL" clId="{2659F77F-1B9B-4232-879D-7287B7FA1252}" dt="2024-08-06T13:52:39.950" v="8565" actId="1035"/>
          <ac:grpSpMkLst>
            <pc:docMk/>
            <pc:sldMk cId="4004130192" sldId="1009"/>
            <ac:grpSpMk id="6" creationId="{679D8D84-3BFE-D76A-8ECA-187A288AF99C}"/>
          </ac:grpSpMkLst>
        </pc:grpChg>
        <pc:picChg chg="add mod">
          <ac:chgData name="William Lavieri de Souza" userId="b06d7d08-ac81-4051-89f1-e8241f56161d" providerId="ADAL" clId="{2659F77F-1B9B-4232-879D-7287B7FA1252}" dt="2024-08-06T13:52:39.950" v="8565" actId="1035"/>
          <ac:picMkLst>
            <pc:docMk/>
            <pc:sldMk cId="4004130192" sldId="1009"/>
            <ac:picMk id="7" creationId="{49371CD6-6BCB-4BDB-32A6-83E882AD833F}"/>
          </ac:picMkLst>
        </pc:picChg>
        <pc:picChg chg="mod">
          <ac:chgData name="William Lavieri de Souza" userId="b06d7d08-ac81-4051-89f1-e8241f56161d" providerId="ADAL" clId="{2659F77F-1B9B-4232-879D-7287B7FA1252}" dt="2024-08-06T13:51:20.625" v="8511"/>
          <ac:picMkLst>
            <pc:docMk/>
            <pc:sldMk cId="4004130192" sldId="1009"/>
            <ac:picMk id="8" creationId="{C8A9B07C-D3FD-09B5-D4BA-AEF289E81E3F}"/>
          </ac:picMkLst>
        </pc:picChg>
        <pc:picChg chg="add del mod">
          <ac:chgData name="William Lavieri de Souza" userId="b06d7d08-ac81-4051-89f1-e8241f56161d" providerId="ADAL" clId="{2659F77F-1B9B-4232-879D-7287B7FA1252}" dt="2024-08-05T00:55:12.846" v="5776" actId="478"/>
          <ac:picMkLst>
            <pc:docMk/>
            <pc:sldMk cId="4004130192" sldId="1009"/>
            <ac:picMk id="9" creationId="{787E5443-0138-6977-B32C-25527E8F98C1}"/>
          </ac:picMkLst>
        </pc:picChg>
        <pc:picChg chg="add mod">
          <ac:chgData name="William Lavieri de Souza" userId="b06d7d08-ac81-4051-89f1-e8241f56161d" providerId="ADAL" clId="{2659F77F-1B9B-4232-879D-7287B7FA1252}" dt="2024-08-06T13:52:39.950" v="8565" actId="1035"/>
          <ac:picMkLst>
            <pc:docMk/>
            <pc:sldMk cId="4004130192" sldId="1009"/>
            <ac:picMk id="11" creationId="{D2016CF7-7664-5852-3232-AD2F365314AA}"/>
          </ac:picMkLst>
        </pc:picChg>
        <pc:picChg chg="add del mod">
          <ac:chgData name="William Lavieri de Souza" userId="b06d7d08-ac81-4051-89f1-e8241f56161d" providerId="ADAL" clId="{2659F77F-1B9B-4232-879D-7287B7FA1252}" dt="2024-08-05T00:55:28.535" v="5780" actId="478"/>
          <ac:picMkLst>
            <pc:docMk/>
            <pc:sldMk cId="4004130192" sldId="1009"/>
            <ac:picMk id="13" creationId="{247B3D0E-89D1-0F79-2A82-F2D659781937}"/>
          </ac:picMkLst>
        </pc:picChg>
        <pc:picChg chg="mod">
          <ac:chgData name="William Lavieri de Souza" userId="b06d7d08-ac81-4051-89f1-e8241f56161d" providerId="ADAL" clId="{2659F77F-1B9B-4232-879D-7287B7FA1252}" dt="2024-08-06T13:52:39.950" v="8565" actId="1035"/>
          <ac:picMkLst>
            <pc:docMk/>
            <pc:sldMk cId="4004130192" sldId="1009"/>
            <ac:picMk id="24" creationId="{F733B3F3-8615-4BB5-489A-E79428BA2416}"/>
          </ac:picMkLst>
        </pc:picChg>
        <pc:picChg chg="del">
          <ac:chgData name="William Lavieri de Souza" userId="b06d7d08-ac81-4051-89f1-e8241f56161d" providerId="ADAL" clId="{2659F77F-1B9B-4232-879D-7287B7FA1252}" dt="2024-08-05T00:52:00.505" v="5731" actId="478"/>
          <ac:picMkLst>
            <pc:docMk/>
            <pc:sldMk cId="4004130192" sldId="1009"/>
            <ac:picMk id="30" creationId="{7E267920-7AC8-669A-7C1A-96B0A60D953B}"/>
          </ac:picMkLst>
        </pc:picChg>
        <pc:picChg chg="del">
          <ac:chgData name="William Lavieri de Souza" userId="b06d7d08-ac81-4051-89f1-e8241f56161d" providerId="ADAL" clId="{2659F77F-1B9B-4232-879D-7287B7FA1252}" dt="2024-08-05T00:52:04.301" v="5732" actId="478"/>
          <ac:picMkLst>
            <pc:docMk/>
            <pc:sldMk cId="4004130192" sldId="1009"/>
            <ac:picMk id="34" creationId="{F0D801AE-AE01-C65D-6489-8169F094B6FC}"/>
          </ac:picMkLst>
        </pc:picChg>
        <pc:picChg chg="mod">
          <ac:chgData name="William Lavieri de Souza" userId="b06d7d08-ac81-4051-89f1-e8241f56161d" providerId="ADAL" clId="{2659F77F-1B9B-4232-879D-7287B7FA1252}" dt="2024-08-06T13:52:39.950" v="8565" actId="1035"/>
          <ac:picMkLst>
            <pc:docMk/>
            <pc:sldMk cId="4004130192" sldId="1009"/>
            <ac:picMk id="38" creationId="{90EB1BAF-5013-925C-90E9-3ABC10BA253D}"/>
          </ac:picMkLst>
        </pc:picChg>
        <pc:picChg chg="del">
          <ac:chgData name="William Lavieri de Souza" userId="b06d7d08-ac81-4051-89f1-e8241f56161d" providerId="ADAL" clId="{2659F77F-1B9B-4232-879D-7287B7FA1252}" dt="2024-08-06T13:51:10.689" v="8509" actId="478"/>
          <ac:picMkLst>
            <pc:docMk/>
            <pc:sldMk cId="4004130192" sldId="1009"/>
            <ac:picMk id="54" creationId="{0D4226CD-1036-0B4B-01D1-B5D65981DAB0}"/>
          </ac:picMkLst>
        </pc:picChg>
      </pc:sldChg>
      <pc:sldChg chg="addSp delSp modSp add mod">
        <pc:chgData name="William Lavieri de Souza" userId="b06d7d08-ac81-4051-89f1-e8241f56161d" providerId="ADAL" clId="{2659F77F-1B9B-4232-879D-7287B7FA1252}" dt="2024-08-06T14:18:37.981" v="8672" actId="1038"/>
        <pc:sldMkLst>
          <pc:docMk/>
          <pc:sldMk cId="4042172168" sldId="1010"/>
        </pc:sldMkLst>
        <pc:spChg chg="add mod">
          <ac:chgData name="William Lavieri de Souza" userId="b06d7d08-ac81-4051-89f1-e8241f56161d" providerId="ADAL" clId="{2659F77F-1B9B-4232-879D-7287B7FA1252}" dt="2024-08-06T14:18:37.981" v="8672" actId="1038"/>
          <ac:spMkLst>
            <pc:docMk/>
            <pc:sldMk cId="4042172168" sldId="1010"/>
            <ac:spMk id="5" creationId="{8637BCC1-31F4-ED0C-DADA-941714E7F372}"/>
          </ac:spMkLst>
        </pc:spChg>
        <pc:spChg chg="add mod">
          <ac:chgData name="William Lavieri de Souza" userId="b06d7d08-ac81-4051-89f1-e8241f56161d" providerId="ADAL" clId="{2659F77F-1B9B-4232-879D-7287B7FA1252}" dt="2024-08-06T14:18:37.981" v="8672" actId="1038"/>
          <ac:spMkLst>
            <pc:docMk/>
            <pc:sldMk cId="4042172168" sldId="1010"/>
            <ac:spMk id="6" creationId="{D58FDD4F-E594-20C6-E9CF-F1A0B08FAD46}"/>
          </ac:spMkLst>
        </pc:spChg>
        <pc:spChg chg="add mod">
          <ac:chgData name="William Lavieri de Souza" userId="b06d7d08-ac81-4051-89f1-e8241f56161d" providerId="ADAL" clId="{2659F77F-1B9B-4232-879D-7287B7FA1252}" dt="2024-08-06T14:18:37.981" v="8672" actId="1038"/>
          <ac:spMkLst>
            <pc:docMk/>
            <pc:sldMk cId="4042172168" sldId="1010"/>
            <ac:spMk id="8" creationId="{B32A01F7-3E6E-A924-C8D1-D401702A407C}"/>
          </ac:spMkLst>
        </pc:spChg>
        <pc:spChg chg="mod">
          <ac:chgData name="William Lavieri de Souza" userId="b06d7d08-ac81-4051-89f1-e8241f56161d" providerId="ADAL" clId="{2659F77F-1B9B-4232-879D-7287B7FA1252}" dt="2024-08-05T01:16:30.555" v="6983" actId="20577"/>
          <ac:spMkLst>
            <pc:docMk/>
            <pc:sldMk cId="4042172168" sldId="1010"/>
            <ac:spMk id="23" creationId="{00000000-0000-0000-0000-000000000000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39" creationId="{E4332629-DC47-ABF7-1173-B7288DFFB69E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0" creationId="{112946B9-A037-7C32-58BF-1D45C5F8335C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1" creationId="{B52AF796-27B5-AAC0-472A-98C34665A1D7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2" creationId="{F09D4CC5-9A02-5FA8-BC5B-9FFC24378B9E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3" creationId="{EFADBB61-5893-4507-8B9B-141939EB1AAF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4" creationId="{94E5D545-88B9-1ED0-816C-6263B0415637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5" creationId="{D8DC013A-A0DC-31C3-2B0E-A933455B2697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6" creationId="{A3541D5A-327C-099B-5E5B-EA2B00F40997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7" creationId="{8ABD2DD0-9629-4F24-DA4A-335EC08D3561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8" creationId="{817472A8-CE1F-A18E-FF27-F5FF0BD7BCE1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49" creationId="{3763C3FC-3C2C-8F55-F840-FC32FEE23D70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50" creationId="{55B60F90-8E9C-7822-3C67-CD0986AA2A25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51" creationId="{AAFD5567-2DBA-FA24-CAB2-837A74BB5A08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52" creationId="{2DB10CC5-C107-4894-6071-B5EA078B0957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53" creationId="{AD263BC7-E8CF-4F7B-FE0D-BE2937ADAF5C}"/>
          </ac:spMkLst>
        </pc:spChg>
        <pc:spChg chg="del">
          <ac:chgData name="William Lavieri de Souza" userId="b06d7d08-ac81-4051-89f1-e8241f56161d" providerId="ADAL" clId="{2659F77F-1B9B-4232-879D-7287B7FA1252}" dt="2024-08-05T01:15:55.656" v="6947" actId="478"/>
          <ac:spMkLst>
            <pc:docMk/>
            <pc:sldMk cId="4042172168" sldId="1010"/>
            <ac:spMk id="55" creationId="{6A2104DC-1AAF-99B3-8031-811E42544881}"/>
          </ac:spMkLst>
        </pc:spChg>
        <pc:spChg chg="mod">
          <ac:chgData name="William Lavieri de Souza" userId="b06d7d08-ac81-4051-89f1-e8241f56161d" providerId="ADAL" clId="{2659F77F-1B9B-4232-879D-7287B7FA1252}" dt="2024-08-05T01:16:15.058" v="6963" actId="20577"/>
          <ac:spMkLst>
            <pc:docMk/>
            <pc:sldMk cId="4042172168" sldId="1010"/>
            <ac:spMk id="95" creationId="{00000000-0000-0000-0000-000000000000}"/>
          </ac:spMkLst>
        </pc:spChg>
        <pc:grpChg chg="del">
          <ac:chgData name="William Lavieri de Souza" userId="b06d7d08-ac81-4051-89f1-e8241f56161d" providerId="ADAL" clId="{2659F77F-1B9B-4232-879D-7287B7FA1252}" dt="2024-08-05T01:15:52.115" v="6946" actId="478"/>
          <ac:grpSpMkLst>
            <pc:docMk/>
            <pc:sldMk cId="4042172168" sldId="1010"/>
            <ac:grpSpMk id="2" creationId="{20D43310-9018-C3AB-84A7-1DC327EA0D07}"/>
          </ac:grpSpMkLst>
        </pc:grpChg>
        <pc:picChg chg="add mod">
          <ac:chgData name="William Lavieri de Souza" userId="b06d7d08-ac81-4051-89f1-e8241f56161d" providerId="ADAL" clId="{2659F77F-1B9B-4232-879D-7287B7FA1252}" dt="2024-08-06T14:18:37.981" v="8672" actId="1038"/>
          <ac:picMkLst>
            <pc:docMk/>
            <pc:sldMk cId="4042172168" sldId="1010"/>
            <ac:picMk id="2" creationId="{AEFF2F95-F0F1-A6F5-3AAD-B85FE4B4C3C1}"/>
          </ac:picMkLst>
        </pc:picChg>
        <pc:picChg chg="add mod">
          <ac:chgData name="William Lavieri de Souza" userId="b06d7d08-ac81-4051-89f1-e8241f56161d" providerId="ADAL" clId="{2659F77F-1B9B-4232-879D-7287B7FA1252}" dt="2024-08-06T14:18:37.981" v="8672" actId="1038"/>
          <ac:picMkLst>
            <pc:docMk/>
            <pc:sldMk cId="4042172168" sldId="1010"/>
            <ac:picMk id="4" creationId="{E6D12822-AC90-28E8-0C13-23D452726E0B}"/>
          </ac:picMkLst>
        </pc:picChg>
        <pc:picChg chg="del">
          <ac:chgData name="William Lavieri de Souza" userId="b06d7d08-ac81-4051-89f1-e8241f56161d" providerId="ADAL" clId="{2659F77F-1B9B-4232-879D-7287B7FA1252}" dt="2024-08-05T01:15:55.656" v="6947" actId="478"/>
          <ac:picMkLst>
            <pc:docMk/>
            <pc:sldMk cId="4042172168" sldId="1010"/>
            <ac:picMk id="7" creationId="{49371CD6-6BCB-4BDB-32A6-83E882AD833F}"/>
          </ac:picMkLst>
        </pc:picChg>
        <pc:picChg chg="add mod">
          <ac:chgData name="William Lavieri de Souza" userId="b06d7d08-ac81-4051-89f1-e8241f56161d" providerId="ADAL" clId="{2659F77F-1B9B-4232-879D-7287B7FA1252}" dt="2024-08-06T14:18:37.981" v="8672" actId="1038"/>
          <ac:picMkLst>
            <pc:docMk/>
            <pc:sldMk cId="4042172168" sldId="1010"/>
            <ac:picMk id="9" creationId="{B7DE45B7-828D-D4B0-A139-041D7FDCB26D}"/>
          </ac:picMkLst>
        </pc:picChg>
        <pc:picChg chg="del">
          <ac:chgData name="William Lavieri de Souza" userId="b06d7d08-ac81-4051-89f1-e8241f56161d" providerId="ADAL" clId="{2659F77F-1B9B-4232-879D-7287B7FA1252}" dt="2024-08-05T01:15:55.656" v="6947" actId="478"/>
          <ac:picMkLst>
            <pc:docMk/>
            <pc:sldMk cId="4042172168" sldId="1010"/>
            <ac:picMk id="11" creationId="{D2016CF7-7664-5852-3232-AD2F365314AA}"/>
          </ac:picMkLst>
        </pc:picChg>
        <pc:picChg chg="del">
          <ac:chgData name="William Lavieri de Souza" userId="b06d7d08-ac81-4051-89f1-e8241f56161d" providerId="ADAL" clId="{2659F77F-1B9B-4232-879D-7287B7FA1252}" dt="2024-08-05T01:15:55.656" v="6947" actId="478"/>
          <ac:picMkLst>
            <pc:docMk/>
            <pc:sldMk cId="4042172168" sldId="1010"/>
            <ac:picMk id="24" creationId="{F733B3F3-8615-4BB5-489A-E79428BA2416}"/>
          </ac:picMkLst>
        </pc:picChg>
        <pc:picChg chg="del">
          <ac:chgData name="William Lavieri de Souza" userId="b06d7d08-ac81-4051-89f1-e8241f56161d" providerId="ADAL" clId="{2659F77F-1B9B-4232-879D-7287B7FA1252}" dt="2024-08-05T01:15:55.656" v="6947" actId="478"/>
          <ac:picMkLst>
            <pc:docMk/>
            <pc:sldMk cId="4042172168" sldId="1010"/>
            <ac:picMk id="38" creationId="{90EB1BAF-5013-925C-90E9-3ABC10BA253D}"/>
          </ac:picMkLst>
        </pc:picChg>
        <pc:picChg chg="del">
          <ac:chgData name="William Lavieri de Souza" userId="b06d7d08-ac81-4051-89f1-e8241f56161d" providerId="ADAL" clId="{2659F77F-1B9B-4232-879D-7287B7FA1252}" dt="2024-08-05T01:15:55.656" v="6947" actId="478"/>
          <ac:picMkLst>
            <pc:docMk/>
            <pc:sldMk cId="4042172168" sldId="1010"/>
            <ac:picMk id="54" creationId="{0D4226CD-1036-0B4B-01D1-B5D65981DAB0}"/>
          </ac:picMkLst>
        </pc:picChg>
        <pc:picChg chg="add mod">
          <ac:chgData name="William Lavieri de Souza" userId="b06d7d08-ac81-4051-89f1-e8241f56161d" providerId="ADAL" clId="{2659F77F-1B9B-4232-879D-7287B7FA1252}" dt="2024-08-06T14:18:37.981" v="8672" actId="1038"/>
          <ac:picMkLst>
            <pc:docMk/>
            <pc:sldMk cId="4042172168" sldId="1010"/>
            <ac:picMk id="1026" creationId="{9B425227-5550-C742-232E-C6499A03E28D}"/>
          </ac:picMkLst>
        </pc:picChg>
        <pc:picChg chg="add mod">
          <ac:chgData name="William Lavieri de Souza" userId="b06d7d08-ac81-4051-89f1-e8241f56161d" providerId="ADAL" clId="{2659F77F-1B9B-4232-879D-7287B7FA1252}" dt="2024-08-06T14:18:37.981" v="8672" actId="1038"/>
          <ac:picMkLst>
            <pc:docMk/>
            <pc:sldMk cId="4042172168" sldId="1010"/>
            <ac:picMk id="1028" creationId="{AA2608FE-B037-A694-45D5-FC6D2CCAEC77}"/>
          </ac:picMkLst>
        </pc:picChg>
      </pc:sldChg>
      <pc:sldChg chg="addSp delSp modSp add mod">
        <pc:chgData name="William Lavieri de Souza" userId="b06d7d08-ac81-4051-89f1-e8241f56161d" providerId="ADAL" clId="{2659F77F-1B9B-4232-879D-7287B7FA1252}" dt="2024-08-05T01:26:59.957" v="7129" actId="1076"/>
        <pc:sldMkLst>
          <pc:docMk/>
          <pc:sldMk cId="2283504929" sldId="1011"/>
        </pc:sldMkLst>
        <pc:spChg chg="del">
          <ac:chgData name="William Lavieri de Souza" userId="b06d7d08-ac81-4051-89f1-e8241f56161d" providerId="ADAL" clId="{2659F77F-1B9B-4232-879D-7287B7FA1252}" dt="2024-08-05T01:23:09.605" v="7095" actId="478"/>
          <ac:spMkLst>
            <pc:docMk/>
            <pc:sldMk cId="2283504929" sldId="1011"/>
            <ac:spMk id="6" creationId="{D58FDD4F-E594-20C6-E9CF-F1A0B08FAD46}"/>
          </ac:spMkLst>
        </pc:spChg>
        <pc:spChg chg="del">
          <ac:chgData name="William Lavieri de Souza" userId="b06d7d08-ac81-4051-89f1-e8241f56161d" providerId="ADAL" clId="{2659F77F-1B9B-4232-879D-7287B7FA1252}" dt="2024-08-05T01:23:08.286" v="7094" actId="478"/>
          <ac:spMkLst>
            <pc:docMk/>
            <pc:sldMk cId="2283504929" sldId="1011"/>
            <ac:spMk id="8" creationId="{B32A01F7-3E6E-A924-C8D1-D401702A407C}"/>
          </ac:spMkLst>
        </pc:spChg>
        <pc:spChg chg="mod">
          <ac:chgData name="William Lavieri de Souza" userId="b06d7d08-ac81-4051-89f1-e8241f56161d" providerId="ADAL" clId="{2659F77F-1B9B-4232-879D-7287B7FA1252}" dt="2024-08-05T01:26:42.710" v="7126"/>
          <ac:spMkLst>
            <pc:docMk/>
            <pc:sldMk cId="2283504929" sldId="1011"/>
            <ac:spMk id="10" creationId="{B8D939E3-3515-E92B-0D3A-C605839D5BAF}"/>
          </ac:spMkLst>
        </pc:spChg>
        <pc:spChg chg="mod">
          <ac:chgData name="William Lavieri de Souza" userId="b06d7d08-ac81-4051-89f1-e8241f56161d" providerId="ADAL" clId="{2659F77F-1B9B-4232-879D-7287B7FA1252}" dt="2024-08-05T01:23:01.347" v="7091" actId="20577"/>
          <ac:spMkLst>
            <pc:docMk/>
            <pc:sldMk cId="2283504929" sldId="1011"/>
            <ac:spMk id="23" creationId="{00000000-0000-0000-0000-000000000000}"/>
          </ac:spMkLst>
        </pc:spChg>
        <pc:spChg chg="mod">
          <ac:chgData name="William Lavieri de Souza" userId="b06d7d08-ac81-4051-89f1-e8241f56161d" providerId="ADAL" clId="{2659F77F-1B9B-4232-879D-7287B7FA1252}" dt="2024-08-05T01:23:37.208" v="7118" actId="20577"/>
          <ac:spMkLst>
            <pc:docMk/>
            <pc:sldMk cId="2283504929" sldId="1011"/>
            <ac:spMk id="95" creationId="{00000000-0000-0000-0000-000000000000}"/>
          </ac:spMkLst>
        </pc:spChg>
        <pc:grpChg chg="add mod">
          <ac:chgData name="William Lavieri de Souza" userId="b06d7d08-ac81-4051-89f1-e8241f56161d" providerId="ADAL" clId="{2659F77F-1B9B-4232-879D-7287B7FA1252}" dt="2024-08-05T01:26:47.035" v="7127" actId="1076"/>
          <ac:grpSpMkLst>
            <pc:docMk/>
            <pc:sldMk cId="2283504929" sldId="1011"/>
            <ac:grpSpMk id="7" creationId="{A87F6F57-909B-3476-FD12-5EEA7A37CC62}"/>
          </ac:grpSpMkLst>
        </pc:grpChg>
        <pc:grpChg chg="mod">
          <ac:chgData name="William Lavieri de Souza" userId="b06d7d08-ac81-4051-89f1-e8241f56161d" providerId="ADAL" clId="{2659F77F-1B9B-4232-879D-7287B7FA1252}" dt="2024-08-05T01:26:42.710" v="7126"/>
          <ac:grpSpMkLst>
            <pc:docMk/>
            <pc:sldMk cId="2283504929" sldId="1011"/>
            <ac:grpSpMk id="9" creationId="{E67C8BC3-65D9-A500-A59D-F90875BBAC2F}"/>
          </ac:grpSpMkLst>
        </pc:grpChg>
        <pc:picChg chg="add del mod">
          <ac:chgData name="William Lavieri de Souza" userId="b06d7d08-ac81-4051-89f1-e8241f56161d" providerId="ADAL" clId="{2659F77F-1B9B-4232-879D-7287B7FA1252}" dt="2024-08-05T01:25:03.112" v="7123" actId="478"/>
          <ac:picMkLst>
            <pc:docMk/>
            <pc:sldMk cId="2283504929" sldId="1011"/>
            <ac:picMk id="3" creationId="{32806FE6-16B6-6BFD-E843-E839A9229AA8}"/>
          </ac:picMkLst>
        </pc:picChg>
        <pc:picChg chg="add mod">
          <ac:chgData name="William Lavieri de Souza" userId="b06d7d08-ac81-4051-89f1-e8241f56161d" providerId="ADAL" clId="{2659F77F-1B9B-4232-879D-7287B7FA1252}" dt="2024-08-05T01:26:59.957" v="7129" actId="1076"/>
          <ac:picMkLst>
            <pc:docMk/>
            <pc:sldMk cId="2283504929" sldId="1011"/>
            <ac:picMk id="5" creationId="{1C12CE07-E573-FC6D-C14B-032AEC07B92D}"/>
          </ac:picMkLst>
        </pc:picChg>
        <pc:picChg chg="mod">
          <ac:chgData name="William Lavieri de Souza" userId="b06d7d08-ac81-4051-89f1-e8241f56161d" providerId="ADAL" clId="{2659F77F-1B9B-4232-879D-7287B7FA1252}" dt="2024-08-05T01:26:42.710" v="7126"/>
          <ac:picMkLst>
            <pc:docMk/>
            <pc:sldMk cId="2283504929" sldId="1011"/>
            <ac:picMk id="11" creationId="{2052F9D1-CFD4-76C4-06BD-23A25AD39E27}"/>
          </ac:picMkLst>
        </pc:picChg>
        <pc:picChg chg="mod">
          <ac:chgData name="William Lavieri de Souza" userId="b06d7d08-ac81-4051-89f1-e8241f56161d" providerId="ADAL" clId="{2659F77F-1B9B-4232-879D-7287B7FA1252}" dt="2024-08-05T01:26:42.710" v="7126"/>
          <ac:picMkLst>
            <pc:docMk/>
            <pc:sldMk cId="2283504929" sldId="1011"/>
            <ac:picMk id="12" creationId="{E848DD73-8B79-2B08-E2C7-54961B17B8D4}"/>
          </ac:picMkLst>
        </pc:picChg>
        <pc:picChg chg="mod">
          <ac:chgData name="William Lavieri de Souza" userId="b06d7d08-ac81-4051-89f1-e8241f56161d" providerId="ADAL" clId="{2659F77F-1B9B-4232-879D-7287B7FA1252}" dt="2024-08-05T01:26:42.710" v="7126"/>
          <ac:picMkLst>
            <pc:docMk/>
            <pc:sldMk cId="2283504929" sldId="1011"/>
            <ac:picMk id="13" creationId="{C2E9B009-A952-BC2B-5BC2-913FBA825380}"/>
          </ac:picMkLst>
        </pc:picChg>
        <pc:picChg chg="mod">
          <ac:chgData name="William Lavieri de Souza" userId="b06d7d08-ac81-4051-89f1-e8241f56161d" providerId="ADAL" clId="{2659F77F-1B9B-4232-879D-7287B7FA1252}" dt="2024-08-05T01:26:42.710" v="7126"/>
          <ac:picMkLst>
            <pc:docMk/>
            <pc:sldMk cId="2283504929" sldId="1011"/>
            <ac:picMk id="14" creationId="{1547A3A0-85EA-D20B-87D2-4565EC18D885}"/>
          </ac:picMkLst>
        </pc:picChg>
        <pc:picChg chg="mod">
          <ac:chgData name="William Lavieri de Souza" userId="b06d7d08-ac81-4051-89f1-e8241f56161d" providerId="ADAL" clId="{2659F77F-1B9B-4232-879D-7287B7FA1252}" dt="2024-08-05T01:26:42.710" v="7126"/>
          <ac:picMkLst>
            <pc:docMk/>
            <pc:sldMk cId="2283504929" sldId="1011"/>
            <ac:picMk id="15" creationId="{A87F82D5-BBCB-2712-BAC9-80B2E3794433}"/>
          </ac:picMkLst>
        </pc:picChg>
        <pc:picChg chg="del">
          <ac:chgData name="William Lavieri de Souza" userId="b06d7d08-ac81-4051-89f1-e8241f56161d" providerId="ADAL" clId="{2659F77F-1B9B-4232-879D-7287B7FA1252}" dt="2024-08-05T01:23:06.198" v="7092" actId="478"/>
          <ac:picMkLst>
            <pc:docMk/>
            <pc:sldMk cId="2283504929" sldId="1011"/>
            <ac:picMk id="1026" creationId="{9B425227-5550-C742-232E-C6499A03E28D}"/>
          </ac:picMkLst>
        </pc:picChg>
        <pc:picChg chg="del">
          <ac:chgData name="William Lavieri de Souza" userId="b06d7d08-ac81-4051-89f1-e8241f56161d" providerId="ADAL" clId="{2659F77F-1B9B-4232-879D-7287B7FA1252}" dt="2024-08-05T01:23:06.700" v="7093" actId="478"/>
          <ac:picMkLst>
            <pc:docMk/>
            <pc:sldMk cId="2283504929" sldId="1011"/>
            <ac:picMk id="1028" creationId="{AA2608FE-B037-A694-45D5-FC6D2CCAEC77}"/>
          </ac:picMkLst>
        </pc:picChg>
      </pc:sldChg>
      <pc:sldChg chg="addSp delSp modSp add mod ord">
        <pc:chgData name="William Lavieri de Souza" userId="b06d7d08-ac81-4051-89f1-e8241f56161d" providerId="ADAL" clId="{2659F77F-1B9B-4232-879D-7287B7FA1252}" dt="2024-08-05T01:52:23.753" v="7952" actId="1076"/>
        <pc:sldMkLst>
          <pc:docMk/>
          <pc:sldMk cId="2568231189" sldId="1012"/>
        </pc:sldMkLst>
        <pc:spChg chg="del mod">
          <ac:chgData name="William Lavieri de Souza" userId="b06d7d08-ac81-4051-89f1-e8241f56161d" providerId="ADAL" clId="{2659F77F-1B9B-4232-879D-7287B7FA1252}" dt="2024-08-05T01:44:03.823" v="7902" actId="478"/>
          <ac:spMkLst>
            <pc:docMk/>
            <pc:sldMk cId="2568231189" sldId="1012"/>
            <ac:spMk id="23" creationId="{00000000-0000-0000-0000-000000000000}"/>
          </ac:spMkLst>
        </pc:spChg>
        <pc:spChg chg="add del mod">
          <ac:chgData name="William Lavieri de Souza" userId="b06d7d08-ac81-4051-89f1-e8241f56161d" providerId="ADAL" clId="{2659F77F-1B9B-4232-879D-7287B7FA1252}" dt="2024-08-05T01:44:05.301" v="7903" actId="478"/>
          <ac:spMkLst>
            <pc:docMk/>
            <pc:sldMk cId="2568231189" sldId="1012"/>
            <ac:spMk id="25" creationId="{2932FA9B-B313-858C-624D-36301C889BBF}"/>
          </ac:spMkLst>
        </pc:spChg>
        <pc:spChg chg="add del mod">
          <ac:chgData name="William Lavieri de Souza" userId="b06d7d08-ac81-4051-89f1-e8241f56161d" providerId="ADAL" clId="{2659F77F-1B9B-4232-879D-7287B7FA1252}" dt="2024-08-05T01:44:08.942" v="7905" actId="478"/>
          <ac:spMkLst>
            <pc:docMk/>
            <pc:sldMk cId="2568231189" sldId="1012"/>
            <ac:spMk id="27" creationId="{ED60BF52-3CCD-1CA4-D1C3-6E9D62BFE614}"/>
          </ac:spMkLst>
        </pc:spChg>
        <pc:spChg chg="add mod ord">
          <ac:chgData name="William Lavieri de Souza" userId="b06d7d08-ac81-4051-89f1-e8241f56161d" providerId="ADAL" clId="{2659F77F-1B9B-4232-879D-7287B7FA1252}" dt="2024-08-05T01:51:04.923" v="7932" actId="167"/>
          <ac:spMkLst>
            <pc:docMk/>
            <pc:sldMk cId="2568231189" sldId="1012"/>
            <ac:spMk id="29" creationId="{E8042971-0C66-7E9B-8577-9E91B06988BB}"/>
          </ac:spMkLst>
        </pc:spChg>
        <pc:spChg chg="add mod">
          <ac:chgData name="William Lavieri de Souza" userId="b06d7d08-ac81-4051-89f1-e8241f56161d" providerId="ADAL" clId="{2659F77F-1B9B-4232-879D-7287B7FA1252}" dt="2024-08-05T01:51:37.277" v="7941" actId="1076"/>
          <ac:spMkLst>
            <pc:docMk/>
            <pc:sldMk cId="2568231189" sldId="1012"/>
            <ac:spMk id="30" creationId="{B1691105-DB00-729F-2A2F-E439B265D19D}"/>
          </ac:spMkLst>
        </pc:spChg>
        <pc:spChg chg="add mod">
          <ac:chgData name="William Lavieri de Souza" userId="b06d7d08-ac81-4051-89f1-e8241f56161d" providerId="ADAL" clId="{2659F77F-1B9B-4232-879D-7287B7FA1252}" dt="2024-08-05T01:52:14.723" v="7951" actId="6549"/>
          <ac:spMkLst>
            <pc:docMk/>
            <pc:sldMk cId="2568231189" sldId="1012"/>
            <ac:spMk id="31" creationId="{1440B7A1-6C6E-FF9A-6900-33350E43A2D4}"/>
          </ac:spMkLst>
        </pc:spChg>
        <pc:spChg chg="del mod">
          <ac:chgData name="William Lavieri de Souza" userId="b06d7d08-ac81-4051-89f1-e8241f56161d" providerId="ADAL" clId="{2659F77F-1B9B-4232-879D-7287B7FA1252}" dt="2024-08-05T01:44:06.761" v="7904" actId="478"/>
          <ac:spMkLst>
            <pc:docMk/>
            <pc:sldMk cId="2568231189" sldId="1012"/>
            <ac:spMk id="95" creationId="{00000000-0000-0000-0000-000000000000}"/>
          </ac:spMkLst>
        </pc:spChg>
        <pc:grpChg chg="del mod">
          <ac:chgData name="William Lavieri de Souza" userId="b06d7d08-ac81-4051-89f1-e8241f56161d" providerId="ADAL" clId="{2659F77F-1B9B-4232-879D-7287B7FA1252}" dt="2024-08-05T01:44:02.373" v="7901" actId="478"/>
          <ac:grpSpMkLst>
            <pc:docMk/>
            <pc:sldMk cId="2568231189" sldId="1012"/>
            <ac:grpSpMk id="7" creationId="{A87F6F57-909B-3476-FD12-5EEA7A37CC62}"/>
          </ac:grpSpMkLst>
        </pc:grpChg>
        <pc:picChg chg="add del mod">
          <ac:chgData name="William Lavieri de Souza" userId="b06d7d08-ac81-4051-89f1-e8241f56161d" providerId="ADAL" clId="{2659F77F-1B9B-4232-879D-7287B7FA1252}" dt="2024-08-05T01:29:06.983" v="7171" actId="478"/>
          <ac:picMkLst>
            <pc:docMk/>
            <pc:sldMk cId="2568231189" sldId="1012"/>
            <ac:picMk id="3" creationId="{10E7811B-E0E6-BA16-6B81-25CFFAA07431}"/>
          </ac:picMkLst>
        </pc:picChg>
        <pc:picChg chg="del">
          <ac:chgData name="William Lavieri de Souza" userId="b06d7d08-ac81-4051-89f1-e8241f56161d" providerId="ADAL" clId="{2659F77F-1B9B-4232-879D-7287B7FA1252}" dt="2024-08-05T01:27:42.856" v="7147" actId="478"/>
          <ac:picMkLst>
            <pc:docMk/>
            <pc:sldMk cId="2568231189" sldId="1012"/>
            <ac:picMk id="5" creationId="{1C12CE07-E573-FC6D-C14B-032AEC07B92D}"/>
          </ac:picMkLst>
        </pc:picChg>
        <pc:picChg chg="add del mod modCrop">
          <ac:chgData name="William Lavieri de Souza" userId="b06d7d08-ac81-4051-89f1-e8241f56161d" providerId="ADAL" clId="{2659F77F-1B9B-4232-879D-7287B7FA1252}" dt="2024-08-05T01:29:34.425" v="7177" actId="478"/>
          <ac:picMkLst>
            <pc:docMk/>
            <pc:sldMk cId="2568231189" sldId="1012"/>
            <ac:picMk id="6" creationId="{4645BE1E-02C9-5844-8E8B-13FE897831C8}"/>
          </ac:picMkLst>
        </pc:picChg>
        <pc:picChg chg="add del mod">
          <ac:chgData name="William Lavieri de Souza" userId="b06d7d08-ac81-4051-89f1-e8241f56161d" providerId="ADAL" clId="{2659F77F-1B9B-4232-879D-7287B7FA1252}" dt="2024-08-05T01:29:01.917" v="7169" actId="478"/>
          <ac:picMkLst>
            <pc:docMk/>
            <pc:sldMk cId="2568231189" sldId="1012"/>
            <ac:picMk id="16" creationId="{6CBE806F-7BDB-10F7-9B10-54C2604C85A2}"/>
          </ac:picMkLst>
        </pc:picChg>
        <pc:picChg chg="add del mod modCrop">
          <ac:chgData name="William Lavieri de Souza" userId="b06d7d08-ac81-4051-89f1-e8241f56161d" providerId="ADAL" clId="{2659F77F-1B9B-4232-879D-7287B7FA1252}" dt="2024-08-05T01:44:00.432" v="7900" actId="478"/>
          <ac:picMkLst>
            <pc:docMk/>
            <pc:sldMk cId="2568231189" sldId="1012"/>
            <ac:picMk id="18" creationId="{DF34131B-E3CD-F287-B998-38F3301E1B94}"/>
          </ac:picMkLst>
        </pc:picChg>
        <pc:picChg chg="add del mod">
          <ac:chgData name="William Lavieri de Souza" userId="b06d7d08-ac81-4051-89f1-e8241f56161d" providerId="ADAL" clId="{2659F77F-1B9B-4232-879D-7287B7FA1252}" dt="2024-08-05T01:29:42.582" v="7179" actId="478"/>
          <ac:picMkLst>
            <pc:docMk/>
            <pc:sldMk cId="2568231189" sldId="1012"/>
            <ac:picMk id="20" creationId="{6C7435E7-DE09-43B7-1590-893142365439}"/>
          </ac:picMkLst>
        </pc:picChg>
        <pc:picChg chg="add del mod">
          <ac:chgData name="William Lavieri de Souza" userId="b06d7d08-ac81-4051-89f1-e8241f56161d" providerId="ADAL" clId="{2659F77F-1B9B-4232-879D-7287B7FA1252}" dt="2024-08-05T01:29:53.411" v="7181" actId="478"/>
          <ac:picMkLst>
            <pc:docMk/>
            <pc:sldMk cId="2568231189" sldId="1012"/>
            <ac:picMk id="22" creationId="{F6E26ACD-DCE2-D8ED-9A05-C07946D8BE86}"/>
          </ac:picMkLst>
        </pc:picChg>
        <pc:picChg chg="add del mod">
          <ac:chgData name="William Lavieri de Souza" userId="b06d7d08-ac81-4051-89f1-e8241f56161d" providerId="ADAL" clId="{2659F77F-1B9B-4232-879D-7287B7FA1252}" dt="2024-08-05T01:50:43.975" v="7926" actId="478"/>
          <ac:picMkLst>
            <pc:docMk/>
            <pc:sldMk cId="2568231189" sldId="1012"/>
            <ac:picMk id="28" creationId="{EAF0C8D5-D2DC-7E1A-3F44-B48DF33D4CF2}"/>
          </ac:picMkLst>
        </pc:picChg>
        <pc:picChg chg="add mod">
          <ac:chgData name="William Lavieri de Souza" userId="b06d7d08-ac81-4051-89f1-e8241f56161d" providerId="ADAL" clId="{2659F77F-1B9B-4232-879D-7287B7FA1252}" dt="2024-08-05T01:52:23.753" v="7952" actId="1076"/>
          <ac:picMkLst>
            <pc:docMk/>
            <pc:sldMk cId="2568231189" sldId="1012"/>
            <ac:picMk id="2050" creationId="{A5A32EAE-4C62-51FC-62C4-8CD0A3614C42}"/>
          </ac:picMkLst>
        </pc:picChg>
      </pc:sldChg>
      <pc:sldChg chg="modSp add mod">
        <pc:chgData name="William Lavieri de Souza" userId="b06d7d08-ac81-4051-89f1-e8241f56161d" providerId="ADAL" clId="{2659F77F-1B9B-4232-879D-7287B7FA1252}" dt="2024-08-06T13:19:59.604" v="7986" actId="14100"/>
        <pc:sldMkLst>
          <pc:docMk/>
          <pc:sldMk cId="204316086" sldId="1013"/>
        </pc:sldMkLst>
        <pc:spChg chg="mod">
          <ac:chgData name="William Lavieri de Souza" userId="b06d7d08-ac81-4051-89f1-e8241f56161d" providerId="ADAL" clId="{2659F77F-1B9B-4232-879D-7287B7FA1252}" dt="2024-08-06T13:19:59.604" v="7986" actId="14100"/>
          <ac:spMkLst>
            <pc:docMk/>
            <pc:sldMk cId="204316086" sldId="1013"/>
            <ac:spMk id="23" creationId="{00000000-0000-0000-0000-000000000000}"/>
          </ac:spMkLst>
        </pc:spChg>
      </pc:sldChg>
      <pc:sldMasterChg chg="delSp mod setBg modSldLayout">
        <pc:chgData name="William Lavieri de Souza" userId="b06d7d08-ac81-4051-89f1-e8241f56161d" providerId="ADAL" clId="{2659F77F-1B9B-4232-879D-7287B7FA1252}" dt="2024-08-05T01:06:58.959" v="6532" actId="478"/>
        <pc:sldMasterMkLst>
          <pc:docMk/>
          <pc:sldMasterMk cId="1332068153" sldId="2147483660"/>
        </pc:sldMasterMkLst>
        <pc:grpChg chg="del">
          <ac:chgData name="William Lavieri de Souza" userId="b06d7d08-ac81-4051-89f1-e8241f56161d" providerId="ADAL" clId="{2659F77F-1B9B-4232-879D-7287B7FA1252}" dt="2024-08-05T01:06:57.781" v="6531" actId="478"/>
          <ac:grpSpMkLst>
            <pc:docMk/>
            <pc:sldMasterMk cId="1332068153" sldId="2147483660"/>
            <ac:grpSpMk id="7" creationId="{D0798491-8D0B-A04F-8F31-9AF849FD17F4}"/>
          </ac:grpSpMkLst>
        </pc:grpChg>
        <pc:picChg chg="del">
          <ac:chgData name="William Lavieri de Souza" userId="b06d7d08-ac81-4051-89f1-e8241f56161d" providerId="ADAL" clId="{2659F77F-1B9B-4232-879D-7287B7FA1252}" dt="2024-08-05T01:06:58.959" v="6532" actId="478"/>
          <ac:picMkLst>
            <pc:docMk/>
            <pc:sldMasterMk cId="1332068153" sldId="2147483660"/>
            <ac:picMk id="10" creationId="{203BEDC2-C55D-ED4D-921A-9A933A9C4256}"/>
          </ac:picMkLst>
        </pc:pic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382084645" sldId="2147483661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2279789892" sldId="2147483662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3764599143" sldId="2147483663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3887165116" sldId="2147483664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879487341" sldId="2147483665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4147093989" sldId="2147483666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1027338787" sldId="2147483667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2151515662" sldId="2147483668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2082447492" sldId="2147483669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2544823529" sldId="2147483670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1813464760" sldId="2147483683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1332068153" sldId="2147483660"/>
            <pc:sldLayoutMk cId="1848788330" sldId="2147483684"/>
          </pc:sldLayoutMkLst>
        </pc:sldLayoutChg>
      </pc:sldMasterChg>
      <pc:sldMasterChg chg="del setBg delSldLayout modSldLayout">
        <pc:chgData name="William Lavieri de Souza" userId="b06d7d08-ac81-4051-89f1-e8241f56161d" providerId="ADAL" clId="{2659F77F-1B9B-4232-879D-7287B7FA1252}" dt="2024-08-05T01:04:50.200" v="6524" actId="47"/>
        <pc:sldMasterMkLst>
          <pc:docMk/>
          <pc:sldMasterMk cId="686141036" sldId="2147483671"/>
        </pc:sldMasterMkLst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2406545062" sldId="2147483672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3857457615" sldId="2147483673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3236226277" sldId="2147483674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325683429" sldId="2147483675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68419080" sldId="2147483676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1515661120" sldId="2147483677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2073405807" sldId="2147483678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2324115793" sldId="2147483679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1135270928" sldId="2147483680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4:50.200" v="6524" actId="47"/>
          <pc:sldLayoutMkLst>
            <pc:docMk/>
            <pc:sldMasterMk cId="686141036" sldId="2147483671"/>
            <pc:sldLayoutMk cId="4177337498" sldId="2147483681"/>
          </pc:sldLayoutMkLst>
        </pc:sldLayoutChg>
      </pc:sldMasterChg>
      <pc:sldMasterChg chg="setBg modSldLayout">
        <pc:chgData name="William Lavieri de Souza" userId="b06d7d08-ac81-4051-89f1-e8241f56161d" providerId="ADAL" clId="{2659F77F-1B9B-4232-879D-7287B7FA1252}" dt="2024-08-04T22:01:19.164" v="5" actId="478"/>
        <pc:sldMasterMkLst>
          <pc:docMk/>
          <pc:sldMasterMk cId="3063857806" sldId="2147483685"/>
        </pc:sldMasterMkLst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1501979414" sldId="2147483686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4290386959" sldId="2147483687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1150578060" sldId="2147483688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2020185987" sldId="2147483689"/>
          </pc:sldLayoutMkLst>
        </pc:sldLayoutChg>
        <pc:sldLayoutChg chg="delSp mod setBg">
          <pc:chgData name="William Lavieri de Souza" userId="b06d7d08-ac81-4051-89f1-e8241f56161d" providerId="ADAL" clId="{2659F77F-1B9B-4232-879D-7287B7FA1252}" dt="2024-08-04T22:01:19.164" v="5" actId="478"/>
          <pc:sldLayoutMkLst>
            <pc:docMk/>
            <pc:sldMasterMk cId="3063857806" sldId="2147483685"/>
            <pc:sldLayoutMk cId="3991896759" sldId="2147483690"/>
          </pc:sldLayoutMkLst>
          <pc:grpChg chg="del">
            <ac:chgData name="William Lavieri de Souza" userId="b06d7d08-ac81-4051-89f1-e8241f56161d" providerId="ADAL" clId="{2659F77F-1B9B-4232-879D-7287B7FA1252}" dt="2024-08-04T22:01:19.164" v="5" actId="478"/>
            <ac:grpSpMkLst>
              <pc:docMk/>
              <pc:sldMasterMk cId="3063857806" sldId="2147483685"/>
              <pc:sldLayoutMk cId="3991896759" sldId="2147483690"/>
              <ac:grpSpMk id="7" creationId="{D0798491-8D0B-A04F-8F31-9AF849FD17F4}"/>
            </ac:grpSpMkLst>
          </pc:grpChg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1101331656" sldId="2147483691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1204801394" sldId="2147483692"/>
          </pc:sldLayoutMkLst>
        </pc:sldLayoutChg>
        <pc:sldLayoutChg chg="setBg">
          <pc:chgData name="William Lavieri de Souza" userId="b06d7d08-ac81-4051-89f1-e8241f56161d" providerId="ADAL" clId="{2659F77F-1B9B-4232-879D-7287B7FA1252}" dt="2024-08-04T21:26:46.811" v="1"/>
          <pc:sldLayoutMkLst>
            <pc:docMk/>
            <pc:sldMasterMk cId="3063857806" sldId="2147483685"/>
            <pc:sldLayoutMk cId="3061232401" sldId="2147483693"/>
          </pc:sldLayoutMkLst>
        </pc:sldLayoutChg>
      </pc:sldMasterChg>
      <pc:sldMasterChg chg="del setBg delSldLayout modSldLayout">
        <pc:chgData name="William Lavieri de Souza" userId="b06d7d08-ac81-4051-89f1-e8241f56161d" providerId="ADAL" clId="{2659F77F-1B9B-4232-879D-7287B7FA1252}" dt="2024-08-05T01:06:03.555" v="6530" actId="47"/>
        <pc:sldMasterMkLst>
          <pc:docMk/>
          <pc:sldMasterMk cId="2512899517" sldId="2147483694"/>
        </pc:sldMasterMkLst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2809975604" sldId="2147483695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2246503453" sldId="2147483696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2597198854" sldId="2147483697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464262604" sldId="2147483698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2483161382" sldId="2147483699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4084593881" sldId="2147483700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827448216" sldId="2147483701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828322540" sldId="2147483702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760169785" sldId="2147483703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2568028962" sldId="2147483704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2125886740" sldId="2147483705"/>
          </pc:sldLayoutMkLst>
        </pc:sldLayoutChg>
        <pc:sldLayoutChg chg="del setBg">
          <pc:chgData name="William Lavieri de Souza" userId="b06d7d08-ac81-4051-89f1-e8241f56161d" providerId="ADAL" clId="{2659F77F-1B9B-4232-879D-7287B7FA1252}" dt="2024-08-05T01:06:03.555" v="6530" actId="47"/>
          <pc:sldLayoutMkLst>
            <pc:docMk/>
            <pc:sldMasterMk cId="2512899517" sldId="2147483694"/>
            <pc:sldLayoutMk cId="3361514226" sldId="214748370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AB54E-71D7-43BE-B4A7-CC40E75251C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CE489-9A18-4936-93E4-1C43622980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41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72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06E3-AE3D-498F-94DB-DD6B1B9AA1BA}" type="slidenum">
              <a:rPr kumimoji="0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marL="0" marR="0" lvl="0" indent="0" algn="r" defTabSz="947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F0E8-AEB7-4879-A06E-A5A28001E07F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74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O QUE ESTÁ ACONTECENDO?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QUANDO IRÁ RESOLVER?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QUAL ALTERNATIVA?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O QUE DEVO FAZER?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COMO DEVO FAZER?</a:t>
            </a:r>
          </a:p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430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06E3-AE3D-498F-94DB-DD6B1B9AA1BA}" type="slidenum">
              <a:rPr kumimoji="0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marL="0" marR="0" lvl="0" indent="0" algn="r" defTabSz="947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F0E8-AEB7-4879-A06E-A5A28001E07F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418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QUAL CENÁRIO DE FALHA </a:t>
            </a:r>
            <a:br>
              <a:rPr lang="pt-BR" sz="1200" dirty="0">
                <a:latin typeface="Montserrat" panose="00000500000000000000" pitchFamily="2" charset="0"/>
              </a:rPr>
            </a:br>
            <a:r>
              <a:rPr lang="pt-BR" sz="1200" dirty="0">
                <a:latin typeface="Montserrat" panose="00000500000000000000" pitchFamily="2" charset="0"/>
              </a:rPr>
              <a:t>VERSUS PUBLICO AFETADO?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A CORREÇÃO RESOLVE TODO</a:t>
            </a:r>
            <a:br>
              <a:rPr lang="pt-BR" sz="1200" dirty="0">
                <a:latin typeface="Montserrat" panose="00000500000000000000" pitchFamily="2" charset="0"/>
              </a:rPr>
            </a:br>
            <a:r>
              <a:rPr lang="pt-BR" sz="1200" dirty="0">
                <a:latin typeface="Montserrat" panose="00000500000000000000" pitchFamily="2" charset="0"/>
              </a:rPr>
              <a:t>PUBLUCO OU EXISTE EXCEÇÃO?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EXISTE PROCEDIMENTO</a:t>
            </a:r>
            <a:br>
              <a:rPr lang="pt-BR" sz="1200" dirty="0">
                <a:latin typeface="Montserrat" panose="00000500000000000000" pitchFamily="2" charset="0"/>
              </a:rPr>
            </a:br>
            <a:r>
              <a:rPr lang="pt-BR" sz="1200" dirty="0">
                <a:latin typeface="Montserrat" panose="00000500000000000000" pitchFamily="2" charset="0"/>
              </a:rPr>
              <a:t>COMPLEMENTAR?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Montserrat" panose="00000500000000000000" pitchFamily="2" charset="0"/>
              </a:rPr>
              <a:t>A HOMOLOGAÇÃO FOI EFETIVA</a:t>
            </a:r>
            <a:br>
              <a:rPr lang="pt-BR" sz="1200" dirty="0">
                <a:latin typeface="Montserrat" panose="00000500000000000000" pitchFamily="2" charset="0"/>
              </a:rPr>
            </a:br>
            <a:r>
              <a:rPr lang="pt-BR" sz="1200" dirty="0">
                <a:latin typeface="Montserrat" panose="00000500000000000000" pitchFamily="2" charset="0"/>
              </a:rPr>
              <a:t>PARA TODOS OS CASOS?</a:t>
            </a:r>
          </a:p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07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06E3-AE3D-498F-94DB-DD6B1B9AA1BA}" type="slidenum">
              <a:rPr kumimoji="0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marL="0" marR="0" lvl="0" indent="0" algn="r" defTabSz="947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F0E8-AEB7-4879-A06E-A5A28001E07F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01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5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9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140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6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F127D-876D-0A46-8168-179FEFD3D06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42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06E3-AE3D-498F-94DB-DD6B1B9AA1BA}" type="slidenum">
              <a:rPr kumimoji="0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marL="0" marR="0" lvl="0" indent="0" algn="r" defTabSz="947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F0E8-AEB7-4879-A06E-A5A28001E07F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08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06E3-AE3D-498F-94DB-DD6B1B9AA1BA}" type="slidenum">
              <a:rPr kumimoji="0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marL="0" marR="0" lvl="0" indent="0" algn="r" defTabSz="9475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5F0E8-AEB7-4879-A06E-A5A28001E07F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5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05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73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529644-27C0-4655-9503-40E917BF2C4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marL="0" marR="0" lvl="0" indent="0" algn="r" defTabSz="9477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B8A1B-A169-42ED-96E3-CF5B68CF2C7A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477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de-DE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9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">
            <a:extLst>
              <a:ext uri="{FF2B5EF4-FFF2-40B4-BE49-F238E27FC236}">
                <a16:creationId xmlns:a16="http://schemas.microsoft.com/office/drawing/2014/main" id="{354842BC-8A65-4F20-9757-5182019472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D3F53EC1-6C05-4F80-B293-F4B0DDC09AD4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096485"/>
            <a:ext cx="4937184" cy="14070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2722142"/>
            <a:ext cx="4934309" cy="24364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12236B-6821-499F-B6D4-F11EC0EF0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978" y="5727401"/>
            <a:ext cx="1896592" cy="332588"/>
          </a:xfrm>
          <a:prstGeom prst="rect">
            <a:avLst/>
          </a:prstGeom>
        </p:spPr>
      </p:pic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208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- Co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61CF4CC-ED27-4967-A11A-B838DFD4D9A3}"/>
              </a:ext>
            </a:extLst>
          </p:cNvPr>
          <p:cNvSpPr/>
          <p:nvPr userDrawn="1"/>
        </p:nvSpPr>
        <p:spPr>
          <a:xfrm>
            <a:off x="0" y="5229922"/>
            <a:ext cx="12192000" cy="1628078"/>
          </a:xfrm>
          <a:custGeom>
            <a:avLst/>
            <a:gdLst>
              <a:gd name="connsiteX0" fmla="*/ 8943278 w 12192000"/>
              <a:gd name="connsiteY0" fmla="*/ 0 h 1628078"/>
              <a:gd name="connsiteX1" fmla="*/ 12192000 w 12192000"/>
              <a:gd name="connsiteY1" fmla="*/ 0 h 1628078"/>
              <a:gd name="connsiteX2" fmla="*/ 12192000 w 12192000"/>
              <a:gd name="connsiteY2" fmla="*/ 1628078 h 1628078"/>
              <a:gd name="connsiteX3" fmla="*/ 0 w 12192000"/>
              <a:gd name="connsiteY3" fmla="*/ 1628078 h 1628078"/>
              <a:gd name="connsiteX4" fmla="*/ 0 w 12192000"/>
              <a:gd name="connsiteY4" fmla="*/ 1226634 h 1628078"/>
              <a:gd name="connsiteX5" fmla="*/ 8943278 w 12192000"/>
              <a:gd name="connsiteY5" fmla="*/ 1226634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28078">
                <a:moveTo>
                  <a:pt x="8943278" y="0"/>
                </a:moveTo>
                <a:lnTo>
                  <a:pt x="12192000" y="0"/>
                </a:lnTo>
                <a:lnTo>
                  <a:pt x="12192000" y="1628078"/>
                </a:lnTo>
                <a:lnTo>
                  <a:pt x="0" y="1628078"/>
                </a:lnTo>
                <a:lnTo>
                  <a:pt x="0" y="1226634"/>
                </a:lnTo>
                <a:lnTo>
                  <a:pt x="8943278" y="1226634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7F54544-030A-41BD-9896-574241C718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978" y="5727401"/>
            <a:ext cx="1896592" cy="332588"/>
          </a:xfrm>
          <a:prstGeom prst="rect">
            <a:avLst/>
          </a:prstGeom>
        </p:spPr>
      </p:pic>
      <p:pic>
        <p:nvPicPr>
          <p:cNvPr id="1026" name="Picture 2" descr="Resultado de imagen de DJSI Member Log">
            <a:extLst>
              <a:ext uri="{FF2B5EF4-FFF2-40B4-BE49-F238E27FC236}">
                <a16:creationId xmlns:a16="http://schemas.microsoft.com/office/drawing/2014/main" id="{892B8B9E-DEBC-4365-A4A8-EB9654BA3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8" y="5573143"/>
            <a:ext cx="1347482" cy="4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620ED-93B0-4966-8E36-4B883B49E634}"/>
              </a:ext>
            </a:extLst>
          </p:cNvPr>
          <p:cNvGrpSpPr/>
          <p:nvPr userDrawn="1"/>
        </p:nvGrpSpPr>
        <p:grpSpPr>
          <a:xfrm>
            <a:off x="7612559" y="5573576"/>
            <a:ext cx="578707" cy="455017"/>
            <a:chOff x="2203451" y="-4230356"/>
            <a:chExt cx="6896100" cy="5422158"/>
          </a:xfrm>
        </p:grpSpPr>
        <p:pic>
          <p:nvPicPr>
            <p:cNvPr id="22" name="Imagen 21" descr="Imagen relacionada">
              <a:extLst>
                <a:ext uri="{FF2B5EF4-FFF2-40B4-BE49-F238E27FC236}">
                  <a16:creationId xmlns:a16="http://schemas.microsoft.com/office/drawing/2014/main" id="{E4D48186-AF8E-4052-97D2-CCAFD0E1AC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4" t="3352" r="22378" b="28229"/>
            <a:stretch>
              <a:fillRect/>
            </a:stretch>
          </p:blipFill>
          <p:spPr bwMode="auto">
            <a:xfrm>
              <a:off x="3758085" y="-4230356"/>
              <a:ext cx="3798276" cy="3838472"/>
            </a:xfrm>
            <a:custGeom>
              <a:avLst/>
              <a:gdLst>
                <a:gd name="connsiteX0" fmla="*/ 1899138 w 3798276"/>
                <a:gd name="connsiteY0" fmla="*/ 0 h 3838472"/>
                <a:gd name="connsiteX1" fmla="*/ 3798276 w 3798276"/>
                <a:gd name="connsiteY1" fmla="*/ 1919236 h 3838472"/>
                <a:gd name="connsiteX2" fmla="*/ 1899138 w 3798276"/>
                <a:gd name="connsiteY2" fmla="*/ 3838472 h 3838472"/>
                <a:gd name="connsiteX3" fmla="*/ 0 w 3798276"/>
                <a:gd name="connsiteY3" fmla="*/ 1919236 h 3838472"/>
                <a:gd name="connsiteX4" fmla="*/ 1899138 w 3798276"/>
                <a:gd name="connsiteY4" fmla="*/ 0 h 38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276" h="3838472">
                  <a:moveTo>
                    <a:pt x="1899138" y="0"/>
                  </a:moveTo>
                  <a:cubicBezTo>
                    <a:pt x="2948003" y="0"/>
                    <a:pt x="3798276" y="859271"/>
                    <a:pt x="3798276" y="1919236"/>
                  </a:cubicBezTo>
                  <a:cubicBezTo>
                    <a:pt x="3798276" y="2979201"/>
                    <a:pt x="2948003" y="3838472"/>
                    <a:pt x="1899138" y="3838472"/>
                  </a:cubicBezTo>
                  <a:cubicBezTo>
                    <a:pt x="850273" y="3838472"/>
                    <a:pt x="0" y="2979201"/>
                    <a:pt x="0" y="1919236"/>
                  </a:cubicBezTo>
                  <a:cubicBezTo>
                    <a:pt x="0" y="859271"/>
                    <a:pt x="850273" y="0"/>
                    <a:pt x="18991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magen relacionada">
              <a:extLst>
                <a:ext uri="{FF2B5EF4-FFF2-40B4-BE49-F238E27FC236}">
                  <a16:creationId xmlns:a16="http://schemas.microsoft.com/office/drawing/2014/main" id="{411507B2-E393-4DDC-B151-70751F994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57"/>
            <a:stretch>
              <a:fillRect/>
            </a:stretch>
          </p:blipFill>
          <p:spPr bwMode="auto">
            <a:xfrm>
              <a:off x="2203451" y="0"/>
              <a:ext cx="6896100" cy="1191802"/>
            </a:xfrm>
            <a:custGeom>
              <a:avLst/>
              <a:gdLst>
                <a:gd name="connsiteX0" fmla="*/ 0 w 6896100"/>
                <a:gd name="connsiteY0" fmla="*/ 0 h 1191802"/>
                <a:gd name="connsiteX1" fmla="*/ 6896100 w 6896100"/>
                <a:gd name="connsiteY1" fmla="*/ 0 h 1191802"/>
                <a:gd name="connsiteX2" fmla="*/ 6896100 w 6896100"/>
                <a:gd name="connsiteY2" fmla="*/ 1191802 h 1191802"/>
                <a:gd name="connsiteX3" fmla="*/ 0 w 6896100"/>
                <a:gd name="connsiteY3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00" h="1191802">
                  <a:moveTo>
                    <a:pt x="0" y="0"/>
                  </a:moveTo>
                  <a:lnTo>
                    <a:pt x="6896100" y="0"/>
                  </a:lnTo>
                  <a:lnTo>
                    <a:pt x="6896100" y="1191802"/>
                  </a:lnTo>
                  <a:lnTo>
                    <a:pt x="0" y="119180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63354C-97AE-4FC8-BF01-B7FCA9B2C7C0}"/>
              </a:ext>
            </a:extLst>
          </p:cNvPr>
          <p:cNvSpPr txBox="1"/>
          <p:nvPr userDrawn="1"/>
        </p:nvSpPr>
        <p:spPr>
          <a:xfrm>
            <a:off x="719288" y="1945649"/>
            <a:ext cx="3365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6E7678"/>
                </a:solidFill>
              </a:rPr>
              <a:t>Nosso propósito é contribuir para que as pessoas e as empresas prosperem.</a:t>
            </a:r>
          </a:p>
          <a:p>
            <a:endParaRPr lang="pt-PT" sz="1400" dirty="0">
              <a:solidFill>
                <a:srgbClr val="6E7678"/>
              </a:solidFill>
            </a:endParaRPr>
          </a:p>
          <a:p>
            <a:r>
              <a:rPr lang="pt-PT" sz="1400" dirty="0">
                <a:solidFill>
                  <a:srgbClr val="6E7678"/>
                </a:solidFill>
              </a:rPr>
              <a:t>Nossa cultura se baseia na crença de que tudo que fazemos deve ser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8E35268-345F-47C7-ADB2-CE92421E8EED}"/>
              </a:ext>
            </a:extLst>
          </p:cNvPr>
          <p:cNvSpPr txBox="1"/>
          <p:nvPr userDrawn="1"/>
        </p:nvSpPr>
        <p:spPr>
          <a:xfrm>
            <a:off x="721506" y="628193"/>
            <a:ext cx="3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rgbClr val="EB0000"/>
                </a:solidFill>
              </a:rPr>
              <a:t>Obrigada</a:t>
            </a:r>
            <a:r>
              <a:rPr lang="es-ES" sz="4000" dirty="0">
                <a:solidFill>
                  <a:srgbClr val="EB0000"/>
                </a:solidFill>
              </a:rPr>
              <a:t>.</a:t>
            </a: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73BDF73-2FC7-4E8C-B95B-B68B9F5D3BE9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08760D-8C00-4F57-B7EC-7A08C0C34F28}"/>
              </a:ext>
            </a:extLst>
          </p:cNvPr>
          <p:cNvSpPr txBox="1"/>
          <p:nvPr userDrawn="1"/>
        </p:nvSpPr>
        <p:spPr>
          <a:xfrm>
            <a:off x="821777" y="3469924"/>
            <a:ext cx="2598049" cy="248603"/>
          </a:xfrm>
          <a:custGeom>
            <a:avLst/>
            <a:gdLst/>
            <a:ahLst/>
            <a:cxnLst/>
            <a:rect l="l" t="t" r="r" b="b"/>
            <a:pathLst>
              <a:path w="2598049" h="248603">
                <a:moveTo>
                  <a:pt x="2526783" y="75686"/>
                </a:moveTo>
                <a:cubicBezTo>
                  <a:pt x="2512741" y="75859"/>
                  <a:pt x="2502360" y="80210"/>
                  <a:pt x="2495638" y="88738"/>
                </a:cubicBezTo>
                <a:cubicBezTo>
                  <a:pt x="2488917" y="97267"/>
                  <a:pt x="2485579" y="108937"/>
                  <a:pt x="2485625" y="123750"/>
                </a:cubicBezTo>
                <a:cubicBezTo>
                  <a:pt x="2485735" y="140663"/>
                  <a:pt x="2489383" y="153104"/>
                  <a:pt x="2496571" y="161075"/>
                </a:cubicBezTo>
                <a:cubicBezTo>
                  <a:pt x="2503758" y="169045"/>
                  <a:pt x="2513829" y="172993"/>
                  <a:pt x="2526783" y="172918"/>
                </a:cubicBezTo>
                <a:cubicBezTo>
                  <a:pt x="2540306" y="172762"/>
                  <a:pt x="2550411" y="168446"/>
                  <a:pt x="2557098" y="159970"/>
                </a:cubicBezTo>
                <a:cubicBezTo>
                  <a:pt x="2563785" y="151493"/>
                  <a:pt x="2567123" y="139788"/>
                  <a:pt x="2567112" y="124855"/>
                </a:cubicBezTo>
                <a:cubicBezTo>
                  <a:pt x="2566985" y="108062"/>
                  <a:pt x="2563371" y="95655"/>
                  <a:pt x="2556270" y="87633"/>
                </a:cubicBezTo>
                <a:cubicBezTo>
                  <a:pt x="2549168" y="79611"/>
                  <a:pt x="2539339" y="75629"/>
                  <a:pt x="2526783" y="75686"/>
                </a:cubicBezTo>
                <a:close/>
                <a:moveTo>
                  <a:pt x="1789633" y="75686"/>
                </a:moveTo>
                <a:cubicBezTo>
                  <a:pt x="1773935" y="75848"/>
                  <a:pt x="1762310" y="80359"/>
                  <a:pt x="1754760" y="89222"/>
                </a:cubicBezTo>
                <a:cubicBezTo>
                  <a:pt x="1747210" y="98084"/>
                  <a:pt x="1743458" y="110330"/>
                  <a:pt x="1743504" y="125959"/>
                </a:cubicBezTo>
                <a:cubicBezTo>
                  <a:pt x="1743412" y="140289"/>
                  <a:pt x="1746427" y="151821"/>
                  <a:pt x="1752550" y="160557"/>
                </a:cubicBezTo>
                <a:cubicBezTo>
                  <a:pt x="1758673" y="169292"/>
                  <a:pt x="1768456" y="173781"/>
                  <a:pt x="1781899" y="174023"/>
                </a:cubicBezTo>
                <a:cubicBezTo>
                  <a:pt x="1787826" y="173988"/>
                  <a:pt x="1793236" y="173090"/>
                  <a:pt x="1798127" y="171329"/>
                </a:cubicBezTo>
                <a:cubicBezTo>
                  <a:pt x="1803019" y="169568"/>
                  <a:pt x="1807461" y="167151"/>
                  <a:pt x="1811455" y="164078"/>
                </a:cubicBezTo>
                <a:lnTo>
                  <a:pt x="1811455" y="77344"/>
                </a:lnTo>
                <a:cubicBezTo>
                  <a:pt x="1808302" y="76791"/>
                  <a:pt x="1804941" y="76377"/>
                  <a:pt x="1801373" y="76101"/>
                </a:cubicBezTo>
                <a:cubicBezTo>
                  <a:pt x="1797805" y="75825"/>
                  <a:pt x="1793892" y="75686"/>
                  <a:pt x="1789633" y="75686"/>
                </a:cubicBezTo>
                <a:close/>
                <a:moveTo>
                  <a:pt x="1621908" y="75686"/>
                </a:moveTo>
                <a:cubicBezTo>
                  <a:pt x="1607866" y="75859"/>
                  <a:pt x="1597485" y="80210"/>
                  <a:pt x="1590763" y="88738"/>
                </a:cubicBezTo>
                <a:cubicBezTo>
                  <a:pt x="1584042" y="97267"/>
                  <a:pt x="1580704" y="108937"/>
                  <a:pt x="1580750" y="123750"/>
                </a:cubicBezTo>
                <a:cubicBezTo>
                  <a:pt x="1580859" y="140663"/>
                  <a:pt x="1584508" y="153104"/>
                  <a:pt x="1591696" y="161075"/>
                </a:cubicBezTo>
                <a:cubicBezTo>
                  <a:pt x="1598883" y="169045"/>
                  <a:pt x="1608954" y="172993"/>
                  <a:pt x="1621908" y="172918"/>
                </a:cubicBezTo>
                <a:cubicBezTo>
                  <a:pt x="1635431" y="172762"/>
                  <a:pt x="1645536" y="168446"/>
                  <a:pt x="1652223" y="159970"/>
                </a:cubicBezTo>
                <a:cubicBezTo>
                  <a:pt x="1658910" y="151493"/>
                  <a:pt x="1662248" y="139788"/>
                  <a:pt x="1662236" y="124855"/>
                </a:cubicBezTo>
                <a:cubicBezTo>
                  <a:pt x="1662110" y="108062"/>
                  <a:pt x="1658496" y="95655"/>
                  <a:pt x="1651395" y="87633"/>
                </a:cubicBezTo>
                <a:cubicBezTo>
                  <a:pt x="1644293" y="79611"/>
                  <a:pt x="1634464" y="75629"/>
                  <a:pt x="1621908" y="75686"/>
                </a:cubicBezTo>
                <a:close/>
                <a:moveTo>
                  <a:pt x="523075" y="75686"/>
                </a:moveTo>
                <a:cubicBezTo>
                  <a:pt x="519478" y="75698"/>
                  <a:pt x="515968" y="75882"/>
                  <a:pt x="512544" y="76239"/>
                </a:cubicBezTo>
                <a:cubicBezTo>
                  <a:pt x="509120" y="76596"/>
                  <a:pt x="505817" y="77056"/>
                  <a:pt x="502634" y="77620"/>
                </a:cubicBezTo>
                <a:lnTo>
                  <a:pt x="502634" y="169879"/>
                </a:lnTo>
                <a:cubicBezTo>
                  <a:pt x="510092" y="171859"/>
                  <a:pt x="517551" y="172872"/>
                  <a:pt x="525009" y="172918"/>
                </a:cubicBezTo>
                <a:cubicBezTo>
                  <a:pt x="540212" y="172877"/>
                  <a:pt x="551653" y="168746"/>
                  <a:pt x="559330" y="160522"/>
                </a:cubicBezTo>
                <a:cubicBezTo>
                  <a:pt x="567006" y="152299"/>
                  <a:pt x="570850" y="140225"/>
                  <a:pt x="570862" y="124302"/>
                </a:cubicBezTo>
                <a:cubicBezTo>
                  <a:pt x="571012" y="109346"/>
                  <a:pt x="567329" y="97549"/>
                  <a:pt x="559813" y="88911"/>
                </a:cubicBezTo>
                <a:cubicBezTo>
                  <a:pt x="552297" y="80273"/>
                  <a:pt x="540051" y="75865"/>
                  <a:pt x="523075" y="75686"/>
                </a:cubicBezTo>
                <a:close/>
                <a:moveTo>
                  <a:pt x="1225029" y="75134"/>
                </a:moveTo>
                <a:cubicBezTo>
                  <a:pt x="1214285" y="75163"/>
                  <a:pt x="1206010" y="78213"/>
                  <a:pt x="1200204" y="84284"/>
                </a:cubicBezTo>
                <a:cubicBezTo>
                  <a:pt x="1194397" y="90355"/>
                  <a:pt x="1190887" y="99275"/>
                  <a:pt x="1189673" y="111043"/>
                </a:cubicBezTo>
                <a:lnTo>
                  <a:pt x="1258176" y="111043"/>
                </a:lnTo>
                <a:cubicBezTo>
                  <a:pt x="1258107" y="99637"/>
                  <a:pt x="1255207" y="90821"/>
                  <a:pt x="1249475" y="84595"/>
                </a:cubicBezTo>
                <a:cubicBezTo>
                  <a:pt x="1243744" y="78368"/>
                  <a:pt x="1235595" y="75215"/>
                  <a:pt x="1225029" y="75134"/>
                </a:cubicBezTo>
                <a:close/>
                <a:moveTo>
                  <a:pt x="748779" y="75134"/>
                </a:moveTo>
                <a:cubicBezTo>
                  <a:pt x="738035" y="75163"/>
                  <a:pt x="729760" y="78213"/>
                  <a:pt x="723954" y="84284"/>
                </a:cubicBezTo>
                <a:cubicBezTo>
                  <a:pt x="718147" y="90355"/>
                  <a:pt x="714637" y="99275"/>
                  <a:pt x="713423" y="111043"/>
                </a:cubicBezTo>
                <a:lnTo>
                  <a:pt x="781926" y="111043"/>
                </a:lnTo>
                <a:cubicBezTo>
                  <a:pt x="781857" y="99637"/>
                  <a:pt x="778957" y="90821"/>
                  <a:pt x="773225" y="84595"/>
                </a:cubicBezTo>
                <a:cubicBezTo>
                  <a:pt x="767494" y="78368"/>
                  <a:pt x="759345" y="75215"/>
                  <a:pt x="748779" y="75134"/>
                </a:cubicBezTo>
                <a:close/>
                <a:moveTo>
                  <a:pt x="2090119" y="53036"/>
                </a:moveTo>
                <a:lnTo>
                  <a:pt x="2120503" y="53036"/>
                </a:lnTo>
                <a:lnTo>
                  <a:pt x="2120503" y="138942"/>
                </a:lnTo>
                <a:cubicBezTo>
                  <a:pt x="2120354" y="150630"/>
                  <a:pt x="2122656" y="159227"/>
                  <a:pt x="2127409" y="164735"/>
                </a:cubicBezTo>
                <a:cubicBezTo>
                  <a:pt x="2132162" y="170242"/>
                  <a:pt x="2140265" y="172969"/>
                  <a:pt x="2151717" y="172918"/>
                </a:cubicBezTo>
                <a:cubicBezTo>
                  <a:pt x="2157281" y="172923"/>
                  <a:pt x="2162656" y="172014"/>
                  <a:pt x="2167841" y="170190"/>
                </a:cubicBezTo>
                <a:cubicBezTo>
                  <a:pt x="2173026" y="168366"/>
                  <a:pt x="2177780" y="165592"/>
                  <a:pt x="2182101" y="161869"/>
                </a:cubicBezTo>
                <a:lnTo>
                  <a:pt x="2182101" y="53036"/>
                </a:lnTo>
                <a:lnTo>
                  <a:pt x="2212486" y="53036"/>
                </a:lnTo>
                <a:lnTo>
                  <a:pt x="2212486" y="195568"/>
                </a:lnTo>
                <a:lnTo>
                  <a:pt x="2184311" y="195568"/>
                </a:lnTo>
                <a:lnTo>
                  <a:pt x="2182654" y="177614"/>
                </a:lnTo>
                <a:cubicBezTo>
                  <a:pt x="2177993" y="183938"/>
                  <a:pt x="2172261" y="189037"/>
                  <a:pt x="2165459" y="192909"/>
                </a:cubicBezTo>
                <a:cubicBezTo>
                  <a:pt x="2158657" y="196782"/>
                  <a:pt x="2150577" y="198773"/>
                  <a:pt x="2141220" y="198883"/>
                </a:cubicBezTo>
                <a:cubicBezTo>
                  <a:pt x="2124468" y="198883"/>
                  <a:pt x="2111773" y="194463"/>
                  <a:pt x="2103136" y="185624"/>
                </a:cubicBezTo>
                <a:cubicBezTo>
                  <a:pt x="2094498" y="176785"/>
                  <a:pt x="2090159" y="163526"/>
                  <a:pt x="2090119" y="145848"/>
                </a:cubicBezTo>
                <a:close/>
                <a:moveTo>
                  <a:pt x="157925" y="53036"/>
                </a:moveTo>
                <a:lnTo>
                  <a:pt x="188309" y="53036"/>
                </a:lnTo>
                <a:lnTo>
                  <a:pt x="188309" y="195568"/>
                </a:lnTo>
                <a:lnTo>
                  <a:pt x="157925" y="195568"/>
                </a:lnTo>
                <a:close/>
                <a:moveTo>
                  <a:pt x="2527611" y="49721"/>
                </a:moveTo>
                <a:cubicBezTo>
                  <a:pt x="2543090" y="49861"/>
                  <a:pt x="2556052" y="53111"/>
                  <a:pt x="2566498" y="59471"/>
                </a:cubicBezTo>
                <a:cubicBezTo>
                  <a:pt x="2576943" y="65831"/>
                  <a:pt x="2584810" y="74462"/>
                  <a:pt x="2590099" y="85365"/>
                </a:cubicBezTo>
                <a:cubicBezTo>
                  <a:pt x="2595389" y="96267"/>
                  <a:pt x="2598038" y="108602"/>
                  <a:pt x="2598049" y="122369"/>
                </a:cubicBezTo>
                <a:cubicBezTo>
                  <a:pt x="2597830" y="146705"/>
                  <a:pt x="2591293" y="165500"/>
                  <a:pt x="2578437" y="178753"/>
                </a:cubicBezTo>
                <a:cubicBezTo>
                  <a:pt x="2565581" y="192006"/>
                  <a:pt x="2547718" y="198716"/>
                  <a:pt x="2524849" y="198883"/>
                </a:cubicBezTo>
                <a:cubicBezTo>
                  <a:pt x="2509635" y="198743"/>
                  <a:pt x="2496819" y="195493"/>
                  <a:pt x="2486403" y="189133"/>
                </a:cubicBezTo>
                <a:cubicBezTo>
                  <a:pt x="2475986" y="182773"/>
                  <a:pt x="2468102" y="174142"/>
                  <a:pt x="2462750" y="163240"/>
                </a:cubicBezTo>
                <a:cubicBezTo>
                  <a:pt x="2457397" y="152337"/>
                  <a:pt x="2454710" y="140003"/>
                  <a:pt x="2454688" y="126236"/>
                </a:cubicBezTo>
                <a:cubicBezTo>
                  <a:pt x="2454929" y="101899"/>
                  <a:pt x="2461490" y="83104"/>
                  <a:pt x="2474369" y="69851"/>
                </a:cubicBezTo>
                <a:cubicBezTo>
                  <a:pt x="2487248" y="56598"/>
                  <a:pt x="2504995" y="49888"/>
                  <a:pt x="2527611" y="49721"/>
                </a:cubicBezTo>
                <a:close/>
                <a:moveTo>
                  <a:pt x="2291686" y="49721"/>
                </a:moveTo>
                <a:cubicBezTo>
                  <a:pt x="2300376" y="49704"/>
                  <a:pt x="2308479" y="50222"/>
                  <a:pt x="2315994" y="51275"/>
                </a:cubicBezTo>
                <a:cubicBezTo>
                  <a:pt x="2323510" y="52328"/>
                  <a:pt x="2330508" y="54020"/>
                  <a:pt x="2336988" y="56351"/>
                </a:cubicBezTo>
                <a:cubicBezTo>
                  <a:pt x="2336734" y="60316"/>
                  <a:pt x="2336274" y="64263"/>
                  <a:pt x="2335606" y="68194"/>
                </a:cubicBezTo>
                <a:cubicBezTo>
                  <a:pt x="2334939" y="72124"/>
                  <a:pt x="2333926" y="76279"/>
                  <a:pt x="2332568" y="80659"/>
                </a:cubicBezTo>
                <a:cubicBezTo>
                  <a:pt x="2326117" y="78604"/>
                  <a:pt x="2319614" y="77119"/>
                  <a:pt x="2313059" y="76204"/>
                </a:cubicBezTo>
                <a:cubicBezTo>
                  <a:pt x="2306505" y="75289"/>
                  <a:pt x="2299657" y="74841"/>
                  <a:pt x="2292515" y="74858"/>
                </a:cubicBezTo>
                <a:cubicBezTo>
                  <a:pt x="2283043" y="74933"/>
                  <a:pt x="2276575" y="76302"/>
                  <a:pt x="2273110" y="78967"/>
                </a:cubicBezTo>
                <a:cubicBezTo>
                  <a:pt x="2269646" y="81631"/>
                  <a:pt x="2268012" y="85141"/>
                  <a:pt x="2268207" y="89498"/>
                </a:cubicBezTo>
                <a:cubicBezTo>
                  <a:pt x="2268190" y="94504"/>
                  <a:pt x="2269951" y="98510"/>
                  <a:pt x="2273490" y="101514"/>
                </a:cubicBezTo>
                <a:cubicBezTo>
                  <a:pt x="2277029" y="104517"/>
                  <a:pt x="2282450" y="107142"/>
                  <a:pt x="2289753" y="109386"/>
                </a:cubicBezTo>
                <a:lnTo>
                  <a:pt x="2304393" y="114082"/>
                </a:lnTo>
                <a:cubicBezTo>
                  <a:pt x="2317439" y="118104"/>
                  <a:pt x="2326980" y="123456"/>
                  <a:pt x="2333017" y="130137"/>
                </a:cubicBezTo>
                <a:cubicBezTo>
                  <a:pt x="2339053" y="136819"/>
                  <a:pt x="2342034" y="145554"/>
                  <a:pt x="2341960" y="156344"/>
                </a:cubicBezTo>
                <a:cubicBezTo>
                  <a:pt x="2341890" y="169114"/>
                  <a:pt x="2337056" y="179346"/>
                  <a:pt x="2327458" y="187040"/>
                </a:cubicBezTo>
                <a:cubicBezTo>
                  <a:pt x="2317859" y="194734"/>
                  <a:pt x="2303909" y="198681"/>
                  <a:pt x="2285610" y="198883"/>
                </a:cubicBezTo>
                <a:cubicBezTo>
                  <a:pt x="2275453" y="198906"/>
                  <a:pt x="2266418" y="198169"/>
                  <a:pt x="2258505" y="196673"/>
                </a:cubicBezTo>
                <a:cubicBezTo>
                  <a:pt x="2250592" y="195177"/>
                  <a:pt x="2243422" y="192783"/>
                  <a:pt x="2236994" y="189491"/>
                </a:cubicBezTo>
                <a:cubicBezTo>
                  <a:pt x="2237270" y="183863"/>
                  <a:pt x="2237754" y="178960"/>
                  <a:pt x="2238444" y="174782"/>
                </a:cubicBezTo>
                <a:cubicBezTo>
                  <a:pt x="2239135" y="170604"/>
                  <a:pt x="2240033" y="166944"/>
                  <a:pt x="2241137" y="163802"/>
                </a:cubicBezTo>
                <a:cubicBezTo>
                  <a:pt x="2247686" y="166985"/>
                  <a:pt x="2254891" y="169390"/>
                  <a:pt x="2262752" y="171019"/>
                </a:cubicBezTo>
                <a:cubicBezTo>
                  <a:pt x="2270613" y="172647"/>
                  <a:pt x="2277956" y="173464"/>
                  <a:pt x="2284781" y="173470"/>
                </a:cubicBezTo>
                <a:cubicBezTo>
                  <a:pt x="2293522" y="173516"/>
                  <a:pt x="2300209" y="172250"/>
                  <a:pt x="2304842" y="169672"/>
                </a:cubicBezTo>
                <a:cubicBezTo>
                  <a:pt x="2309474" y="167094"/>
                  <a:pt x="2311811" y="162928"/>
                  <a:pt x="2311851" y="157173"/>
                </a:cubicBezTo>
                <a:cubicBezTo>
                  <a:pt x="2311782" y="152189"/>
                  <a:pt x="2309848" y="148345"/>
                  <a:pt x="2306050" y="145640"/>
                </a:cubicBezTo>
                <a:cubicBezTo>
                  <a:pt x="2302252" y="142936"/>
                  <a:pt x="2297004" y="140611"/>
                  <a:pt x="2290305" y="138666"/>
                </a:cubicBezTo>
                <a:lnTo>
                  <a:pt x="2276218" y="134246"/>
                </a:lnTo>
                <a:cubicBezTo>
                  <a:pt x="2262458" y="129821"/>
                  <a:pt x="2252756" y="123963"/>
                  <a:pt x="2247111" y="116671"/>
                </a:cubicBezTo>
                <a:cubicBezTo>
                  <a:pt x="2241465" y="109380"/>
                  <a:pt x="2238738" y="100691"/>
                  <a:pt x="2238928" y="90603"/>
                </a:cubicBezTo>
                <a:cubicBezTo>
                  <a:pt x="2238951" y="77781"/>
                  <a:pt x="2243393" y="67791"/>
                  <a:pt x="2252255" y="60632"/>
                </a:cubicBezTo>
                <a:cubicBezTo>
                  <a:pt x="2261118" y="53473"/>
                  <a:pt x="2274261" y="49836"/>
                  <a:pt x="2291686" y="49721"/>
                </a:cubicBezTo>
                <a:close/>
                <a:moveTo>
                  <a:pt x="1789633" y="49721"/>
                </a:moveTo>
                <a:cubicBezTo>
                  <a:pt x="1799508" y="49698"/>
                  <a:pt x="1808693" y="50297"/>
                  <a:pt x="1817187" y="51517"/>
                </a:cubicBezTo>
                <a:cubicBezTo>
                  <a:pt x="1825681" y="52737"/>
                  <a:pt x="1833898" y="54716"/>
                  <a:pt x="1841840" y="57456"/>
                </a:cubicBezTo>
                <a:lnTo>
                  <a:pt x="1841840" y="195568"/>
                </a:lnTo>
                <a:lnTo>
                  <a:pt x="1813941" y="195568"/>
                </a:lnTo>
                <a:lnTo>
                  <a:pt x="1812284" y="178995"/>
                </a:lnTo>
                <a:cubicBezTo>
                  <a:pt x="1808486" y="185141"/>
                  <a:pt x="1803445" y="189975"/>
                  <a:pt x="1797160" y="193496"/>
                </a:cubicBezTo>
                <a:cubicBezTo>
                  <a:pt x="1790876" y="197018"/>
                  <a:pt x="1782935" y="198814"/>
                  <a:pt x="1773336" y="198883"/>
                </a:cubicBezTo>
                <a:cubicBezTo>
                  <a:pt x="1754852" y="198745"/>
                  <a:pt x="1740166" y="192392"/>
                  <a:pt x="1729278" y="179823"/>
                </a:cubicBezTo>
                <a:cubicBezTo>
                  <a:pt x="1718390" y="167255"/>
                  <a:pt x="1712820" y="149300"/>
                  <a:pt x="1712567" y="125959"/>
                </a:cubicBezTo>
                <a:cubicBezTo>
                  <a:pt x="1712584" y="101514"/>
                  <a:pt x="1719041" y="82730"/>
                  <a:pt x="1731937" y="69610"/>
                </a:cubicBezTo>
                <a:cubicBezTo>
                  <a:pt x="1744833" y="56489"/>
                  <a:pt x="1764065" y="49859"/>
                  <a:pt x="1789633" y="49721"/>
                </a:cubicBezTo>
                <a:close/>
                <a:moveTo>
                  <a:pt x="1622736" y="49721"/>
                </a:moveTo>
                <a:cubicBezTo>
                  <a:pt x="1638215" y="49861"/>
                  <a:pt x="1651177" y="53111"/>
                  <a:pt x="1661623" y="59471"/>
                </a:cubicBezTo>
                <a:cubicBezTo>
                  <a:pt x="1672068" y="65831"/>
                  <a:pt x="1679935" y="74462"/>
                  <a:pt x="1685225" y="85365"/>
                </a:cubicBezTo>
                <a:cubicBezTo>
                  <a:pt x="1690514" y="96267"/>
                  <a:pt x="1693164" y="108602"/>
                  <a:pt x="1693174" y="122369"/>
                </a:cubicBezTo>
                <a:cubicBezTo>
                  <a:pt x="1692955" y="146705"/>
                  <a:pt x="1686418" y="165500"/>
                  <a:pt x="1673562" y="178753"/>
                </a:cubicBezTo>
                <a:cubicBezTo>
                  <a:pt x="1660706" y="192006"/>
                  <a:pt x="1642843" y="198716"/>
                  <a:pt x="1619974" y="198883"/>
                </a:cubicBezTo>
                <a:cubicBezTo>
                  <a:pt x="1604760" y="198743"/>
                  <a:pt x="1591944" y="195493"/>
                  <a:pt x="1581528" y="189133"/>
                </a:cubicBezTo>
                <a:cubicBezTo>
                  <a:pt x="1571111" y="182773"/>
                  <a:pt x="1563227" y="174142"/>
                  <a:pt x="1557875" y="163240"/>
                </a:cubicBezTo>
                <a:cubicBezTo>
                  <a:pt x="1552522" y="152337"/>
                  <a:pt x="1549835" y="140003"/>
                  <a:pt x="1549813" y="126236"/>
                </a:cubicBezTo>
                <a:cubicBezTo>
                  <a:pt x="1550055" y="101899"/>
                  <a:pt x="1556615" y="83104"/>
                  <a:pt x="1569494" y="69851"/>
                </a:cubicBezTo>
                <a:cubicBezTo>
                  <a:pt x="1582373" y="56598"/>
                  <a:pt x="1600120" y="49888"/>
                  <a:pt x="1622736" y="49721"/>
                </a:cubicBezTo>
                <a:close/>
                <a:moveTo>
                  <a:pt x="1482062" y="49721"/>
                </a:moveTo>
                <a:cubicBezTo>
                  <a:pt x="1490751" y="49704"/>
                  <a:pt x="1498854" y="50222"/>
                  <a:pt x="1506369" y="51275"/>
                </a:cubicBezTo>
                <a:cubicBezTo>
                  <a:pt x="1513885" y="52328"/>
                  <a:pt x="1520883" y="54020"/>
                  <a:pt x="1527363" y="56351"/>
                </a:cubicBezTo>
                <a:cubicBezTo>
                  <a:pt x="1527109" y="60316"/>
                  <a:pt x="1526649" y="64263"/>
                  <a:pt x="1525981" y="68194"/>
                </a:cubicBezTo>
                <a:cubicBezTo>
                  <a:pt x="1525314" y="72124"/>
                  <a:pt x="1524301" y="76279"/>
                  <a:pt x="1522943" y="80659"/>
                </a:cubicBezTo>
                <a:cubicBezTo>
                  <a:pt x="1516492" y="78604"/>
                  <a:pt x="1509989" y="77119"/>
                  <a:pt x="1503435" y="76204"/>
                </a:cubicBezTo>
                <a:cubicBezTo>
                  <a:pt x="1496880" y="75289"/>
                  <a:pt x="1490032" y="74841"/>
                  <a:pt x="1482890" y="74858"/>
                </a:cubicBezTo>
                <a:cubicBezTo>
                  <a:pt x="1473418" y="74933"/>
                  <a:pt x="1466950" y="76302"/>
                  <a:pt x="1463486" y="78967"/>
                </a:cubicBezTo>
                <a:cubicBezTo>
                  <a:pt x="1460021" y="81631"/>
                  <a:pt x="1458387" y="85141"/>
                  <a:pt x="1458582" y="89498"/>
                </a:cubicBezTo>
                <a:cubicBezTo>
                  <a:pt x="1458565" y="94504"/>
                  <a:pt x="1460326" y="98510"/>
                  <a:pt x="1463865" y="101514"/>
                </a:cubicBezTo>
                <a:cubicBezTo>
                  <a:pt x="1467404" y="104517"/>
                  <a:pt x="1472825" y="107142"/>
                  <a:pt x="1480128" y="109386"/>
                </a:cubicBezTo>
                <a:lnTo>
                  <a:pt x="1494768" y="114082"/>
                </a:lnTo>
                <a:cubicBezTo>
                  <a:pt x="1507814" y="118104"/>
                  <a:pt x="1517355" y="123456"/>
                  <a:pt x="1523392" y="130137"/>
                </a:cubicBezTo>
                <a:cubicBezTo>
                  <a:pt x="1529428" y="136819"/>
                  <a:pt x="1532409" y="145554"/>
                  <a:pt x="1532335" y="156344"/>
                </a:cubicBezTo>
                <a:cubicBezTo>
                  <a:pt x="1532265" y="169114"/>
                  <a:pt x="1527432" y="179346"/>
                  <a:pt x="1517833" y="187040"/>
                </a:cubicBezTo>
                <a:cubicBezTo>
                  <a:pt x="1508234" y="194734"/>
                  <a:pt x="1494285" y="198681"/>
                  <a:pt x="1475985" y="198883"/>
                </a:cubicBezTo>
                <a:cubicBezTo>
                  <a:pt x="1465828" y="198906"/>
                  <a:pt x="1456793" y="198169"/>
                  <a:pt x="1448880" y="196673"/>
                </a:cubicBezTo>
                <a:cubicBezTo>
                  <a:pt x="1440967" y="195177"/>
                  <a:pt x="1433797" y="192783"/>
                  <a:pt x="1427369" y="189491"/>
                </a:cubicBezTo>
                <a:cubicBezTo>
                  <a:pt x="1427645" y="183863"/>
                  <a:pt x="1428129" y="178960"/>
                  <a:pt x="1428819" y="174782"/>
                </a:cubicBezTo>
                <a:cubicBezTo>
                  <a:pt x="1429510" y="170604"/>
                  <a:pt x="1430408" y="166944"/>
                  <a:pt x="1431512" y="163802"/>
                </a:cubicBezTo>
                <a:cubicBezTo>
                  <a:pt x="1438061" y="166985"/>
                  <a:pt x="1445266" y="169390"/>
                  <a:pt x="1453127" y="171019"/>
                </a:cubicBezTo>
                <a:cubicBezTo>
                  <a:pt x="1460988" y="172647"/>
                  <a:pt x="1468331" y="173464"/>
                  <a:pt x="1475156" y="173470"/>
                </a:cubicBezTo>
                <a:cubicBezTo>
                  <a:pt x="1483897" y="173516"/>
                  <a:pt x="1490584" y="172250"/>
                  <a:pt x="1495217" y="169672"/>
                </a:cubicBezTo>
                <a:cubicBezTo>
                  <a:pt x="1499849" y="167094"/>
                  <a:pt x="1502186" y="162928"/>
                  <a:pt x="1502226" y="157173"/>
                </a:cubicBezTo>
                <a:cubicBezTo>
                  <a:pt x="1502157" y="152189"/>
                  <a:pt x="1500223" y="148345"/>
                  <a:pt x="1496425" y="145640"/>
                </a:cubicBezTo>
                <a:cubicBezTo>
                  <a:pt x="1492627" y="142936"/>
                  <a:pt x="1487379" y="140611"/>
                  <a:pt x="1480681" y="138666"/>
                </a:cubicBezTo>
                <a:lnTo>
                  <a:pt x="1466593" y="134246"/>
                </a:lnTo>
                <a:cubicBezTo>
                  <a:pt x="1452834" y="129821"/>
                  <a:pt x="1443131" y="123963"/>
                  <a:pt x="1437486" y="116671"/>
                </a:cubicBezTo>
                <a:cubicBezTo>
                  <a:pt x="1431840" y="109380"/>
                  <a:pt x="1429113" y="100691"/>
                  <a:pt x="1429303" y="90603"/>
                </a:cubicBezTo>
                <a:cubicBezTo>
                  <a:pt x="1429326" y="77781"/>
                  <a:pt x="1433768" y="67791"/>
                  <a:pt x="1442631" y="60632"/>
                </a:cubicBezTo>
                <a:cubicBezTo>
                  <a:pt x="1451493" y="53473"/>
                  <a:pt x="1464636" y="49836"/>
                  <a:pt x="1482062" y="49721"/>
                </a:cubicBezTo>
                <a:close/>
                <a:moveTo>
                  <a:pt x="1358237" y="49721"/>
                </a:moveTo>
                <a:cubicBezTo>
                  <a:pt x="1366926" y="49704"/>
                  <a:pt x="1375029" y="50222"/>
                  <a:pt x="1382544" y="51275"/>
                </a:cubicBezTo>
                <a:cubicBezTo>
                  <a:pt x="1390060" y="52328"/>
                  <a:pt x="1397058" y="54020"/>
                  <a:pt x="1403538" y="56351"/>
                </a:cubicBezTo>
                <a:cubicBezTo>
                  <a:pt x="1403284" y="60316"/>
                  <a:pt x="1402824" y="64263"/>
                  <a:pt x="1402156" y="68194"/>
                </a:cubicBezTo>
                <a:cubicBezTo>
                  <a:pt x="1401489" y="72124"/>
                  <a:pt x="1400476" y="76279"/>
                  <a:pt x="1399118" y="80659"/>
                </a:cubicBezTo>
                <a:cubicBezTo>
                  <a:pt x="1392667" y="78604"/>
                  <a:pt x="1386164" y="77119"/>
                  <a:pt x="1379610" y="76204"/>
                </a:cubicBezTo>
                <a:cubicBezTo>
                  <a:pt x="1373055" y="75289"/>
                  <a:pt x="1366207" y="74841"/>
                  <a:pt x="1359065" y="74858"/>
                </a:cubicBezTo>
                <a:cubicBezTo>
                  <a:pt x="1349593" y="74933"/>
                  <a:pt x="1343125" y="76302"/>
                  <a:pt x="1339661" y="78967"/>
                </a:cubicBezTo>
                <a:cubicBezTo>
                  <a:pt x="1336196" y="81631"/>
                  <a:pt x="1334562" y="85141"/>
                  <a:pt x="1334757" y="89498"/>
                </a:cubicBezTo>
                <a:cubicBezTo>
                  <a:pt x="1334740" y="94504"/>
                  <a:pt x="1336501" y="98510"/>
                  <a:pt x="1340040" y="101514"/>
                </a:cubicBezTo>
                <a:cubicBezTo>
                  <a:pt x="1343579" y="104517"/>
                  <a:pt x="1349000" y="107142"/>
                  <a:pt x="1356303" y="109386"/>
                </a:cubicBezTo>
                <a:lnTo>
                  <a:pt x="1370943" y="114082"/>
                </a:lnTo>
                <a:cubicBezTo>
                  <a:pt x="1383989" y="118104"/>
                  <a:pt x="1393530" y="123456"/>
                  <a:pt x="1399567" y="130137"/>
                </a:cubicBezTo>
                <a:cubicBezTo>
                  <a:pt x="1405603" y="136819"/>
                  <a:pt x="1408584" y="145554"/>
                  <a:pt x="1408510" y="156344"/>
                </a:cubicBezTo>
                <a:cubicBezTo>
                  <a:pt x="1408440" y="169114"/>
                  <a:pt x="1403607" y="179346"/>
                  <a:pt x="1394008" y="187040"/>
                </a:cubicBezTo>
                <a:cubicBezTo>
                  <a:pt x="1384409" y="194734"/>
                  <a:pt x="1370460" y="198681"/>
                  <a:pt x="1352160" y="198883"/>
                </a:cubicBezTo>
                <a:cubicBezTo>
                  <a:pt x="1342003" y="198906"/>
                  <a:pt x="1332968" y="198169"/>
                  <a:pt x="1325055" y="196673"/>
                </a:cubicBezTo>
                <a:cubicBezTo>
                  <a:pt x="1317142" y="195177"/>
                  <a:pt x="1309972" y="192783"/>
                  <a:pt x="1303544" y="189491"/>
                </a:cubicBezTo>
                <a:cubicBezTo>
                  <a:pt x="1303820" y="183863"/>
                  <a:pt x="1304304" y="178960"/>
                  <a:pt x="1304994" y="174782"/>
                </a:cubicBezTo>
                <a:cubicBezTo>
                  <a:pt x="1305685" y="170604"/>
                  <a:pt x="1306583" y="166944"/>
                  <a:pt x="1307687" y="163802"/>
                </a:cubicBezTo>
                <a:cubicBezTo>
                  <a:pt x="1314236" y="166985"/>
                  <a:pt x="1321441" y="169390"/>
                  <a:pt x="1329302" y="171019"/>
                </a:cubicBezTo>
                <a:cubicBezTo>
                  <a:pt x="1337163" y="172647"/>
                  <a:pt x="1344506" y="173464"/>
                  <a:pt x="1351331" y="173470"/>
                </a:cubicBezTo>
                <a:cubicBezTo>
                  <a:pt x="1360072" y="173516"/>
                  <a:pt x="1366759" y="172250"/>
                  <a:pt x="1371392" y="169672"/>
                </a:cubicBezTo>
                <a:cubicBezTo>
                  <a:pt x="1376024" y="167094"/>
                  <a:pt x="1378361" y="162928"/>
                  <a:pt x="1378401" y="157173"/>
                </a:cubicBezTo>
                <a:cubicBezTo>
                  <a:pt x="1378332" y="152189"/>
                  <a:pt x="1376398" y="148345"/>
                  <a:pt x="1372600" y="145640"/>
                </a:cubicBezTo>
                <a:cubicBezTo>
                  <a:pt x="1368802" y="142936"/>
                  <a:pt x="1363554" y="140611"/>
                  <a:pt x="1356856" y="138666"/>
                </a:cubicBezTo>
                <a:lnTo>
                  <a:pt x="1342768" y="134246"/>
                </a:lnTo>
                <a:cubicBezTo>
                  <a:pt x="1329009" y="129821"/>
                  <a:pt x="1319306" y="123963"/>
                  <a:pt x="1313661" y="116671"/>
                </a:cubicBezTo>
                <a:cubicBezTo>
                  <a:pt x="1308015" y="109380"/>
                  <a:pt x="1305288" y="100691"/>
                  <a:pt x="1305478" y="90603"/>
                </a:cubicBezTo>
                <a:cubicBezTo>
                  <a:pt x="1305501" y="77781"/>
                  <a:pt x="1309943" y="67791"/>
                  <a:pt x="1318806" y="60632"/>
                </a:cubicBezTo>
                <a:cubicBezTo>
                  <a:pt x="1327668" y="53473"/>
                  <a:pt x="1340811" y="49836"/>
                  <a:pt x="1358237" y="49721"/>
                </a:cubicBezTo>
                <a:close/>
                <a:moveTo>
                  <a:pt x="1226687" y="49721"/>
                </a:moveTo>
                <a:cubicBezTo>
                  <a:pt x="1248250" y="50182"/>
                  <a:pt x="1264029" y="56374"/>
                  <a:pt x="1274025" y="68297"/>
                </a:cubicBezTo>
                <a:cubicBezTo>
                  <a:pt x="1284021" y="80221"/>
                  <a:pt x="1288958" y="95114"/>
                  <a:pt x="1288837" y="112977"/>
                </a:cubicBezTo>
                <a:cubicBezTo>
                  <a:pt x="1288837" y="117201"/>
                  <a:pt x="1288699" y="121183"/>
                  <a:pt x="1288423" y="124924"/>
                </a:cubicBezTo>
                <a:cubicBezTo>
                  <a:pt x="1288147" y="128664"/>
                  <a:pt x="1287733" y="132508"/>
                  <a:pt x="1287180" y="136456"/>
                </a:cubicBezTo>
                <a:lnTo>
                  <a:pt x="1190225" y="136456"/>
                </a:lnTo>
                <a:cubicBezTo>
                  <a:pt x="1192113" y="148731"/>
                  <a:pt x="1196762" y="157881"/>
                  <a:pt x="1204174" y="163906"/>
                </a:cubicBezTo>
                <a:cubicBezTo>
                  <a:pt x="1211586" y="169931"/>
                  <a:pt x="1222037" y="172935"/>
                  <a:pt x="1235526" y="172918"/>
                </a:cubicBezTo>
                <a:cubicBezTo>
                  <a:pt x="1243853" y="172912"/>
                  <a:pt x="1252128" y="172026"/>
                  <a:pt x="1260352" y="170259"/>
                </a:cubicBezTo>
                <a:cubicBezTo>
                  <a:pt x="1268575" y="168492"/>
                  <a:pt x="1276505" y="165880"/>
                  <a:pt x="1284142" y="162421"/>
                </a:cubicBezTo>
                <a:cubicBezTo>
                  <a:pt x="1283583" y="166507"/>
                  <a:pt x="1282904" y="170973"/>
                  <a:pt x="1282104" y="175818"/>
                </a:cubicBezTo>
                <a:cubicBezTo>
                  <a:pt x="1281305" y="180663"/>
                  <a:pt x="1280418" y="185405"/>
                  <a:pt x="1279446" y="190044"/>
                </a:cubicBezTo>
                <a:cubicBezTo>
                  <a:pt x="1272557" y="193191"/>
                  <a:pt x="1265410" y="195459"/>
                  <a:pt x="1258004" y="196846"/>
                </a:cubicBezTo>
                <a:cubicBezTo>
                  <a:pt x="1250598" y="198233"/>
                  <a:pt x="1242829" y="198912"/>
                  <a:pt x="1234697" y="198883"/>
                </a:cubicBezTo>
                <a:cubicBezTo>
                  <a:pt x="1209319" y="198693"/>
                  <a:pt x="1190398" y="192029"/>
                  <a:pt x="1177933" y="178891"/>
                </a:cubicBezTo>
                <a:cubicBezTo>
                  <a:pt x="1165468" y="165753"/>
                  <a:pt x="1159253" y="147281"/>
                  <a:pt x="1159288" y="123473"/>
                </a:cubicBezTo>
                <a:cubicBezTo>
                  <a:pt x="1159225" y="109606"/>
                  <a:pt x="1161469" y="97135"/>
                  <a:pt x="1166020" y="86060"/>
                </a:cubicBezTo>
                <a:cubicBezTo>
                  <a:pt x="1170570" y="74986"/>
                  <a:pt x="1177807" y="66198"/>
                  <a:pt x="1187729" y="59696"/>
                </a:cubicBezTo>
                <a:cubicBezTo>
                  <a:pt x="1197651" y="53195"/>
                  <a:pt x="1210637" y="49870"/>
                  <a:pt x="1226687" y="49721"/>
                </a:cubicBezTo>
                <a:close/>
                <a:moveTo>
                  <a:pt x="881987" y="49721"/>
                </a:moveTo>
                <a:cubicBezTo>
                  <a:pt x="890676" y="49704"/>
                  <a:pt x="898779" y="50222"/>
                  <a:pt x="906294" y="51275"/>
                </a:cubicBezTo>
                <a:cubicBezTo>
                  <a:pt x="913810" y="52328"/>
                  <a:pt x="920808" y="54020"/>
                  <a:pt x="927287" y="56351"/>
                </a:cubicBezTo>
                <a:cubicBezTo>
                  <a:pt x="927034" y="60316"/>
                  <a:pt x="926574" y="64263"/>
                  <a:pt x="925906" y="68194"/>
                </a:cubicBezTo>
                <a:cubicBezTo>
                  <a:pt x="925239" y="72124"/>
                  <a:pt x="924226" y="76279"/>
                  <a:pt x="922868" y="80659"/>
                </a:cubicBezTo>
                <a:cubicBezTo>
                  <a:pt x="916417" y="78604"/>
                  <a:pt x="909914" y="77119"/>
                  <a:pt x="903359" y="76204"/>
                </a:cubicBezTo>
                <a:cubicBezTo>
                  <a:pt x="896805" y="75289"/>
                  <a:pt x="889957" y="74841"/>
                  <a:pt x="882815" y="74858"/>
                </a:cubicBezTo>
                <a:cubicBezTo>
                  <a:pt x="873343" y="74933"/>
                  <a:pt x="866875" y="76302"/>
                  <a:pt x="863410" y="78967"/>
                </a:cubicBezTo>
                <a:cubicBezTo>
                  <a:pt x="859946" y="81631"/>
                  <a:pt x="858312" y="85141"/>
                  <a:pt x="858507" y="89498"/>
                </a:cubicBezTo>
                <a:cubicBezTo>
                  <a:pt x="858490" y="94504"/>
                  <a:pt x="860251" y="98510"/>
                  <a:pt x="863790" y="101514"/>
                </a:cubicBezTo>
                <a:cubicBezTo>
                  <a:pt x="867329" y="104517"/>
                  <a:pt x="872750" y="107142"/>
                  <a:pt x="880053" y="109386"/>
                </a:cubicBezTo>
                <a:lnTo>
                  <a:pt x="894693" y="114082"/>
                </a:lnTo>
                <a:cubicBezTo>
                  <a:pt x="907739" y="118104"/>
                  <a:pt x="917280" y="123456"/>
                  <a:pt x="923317" y="130137"/>
                </a:cubicBezTo>
                <a:cubicBezTo>
                  <a:pt x="929353" y="136819"/>
                  <a:pt x="932334" y="145554"/>
                  <a:pt x="932259" y="156344"/>
                </a:cubicBezTo>
                <a:cubicBezTo>
                  <a:pt x="932190" y="169114"/>
                  <a:pt x="927356" y="179346"/>
                  <a:pt x="917758" y="187040"/>
                </a:cubicBezTo>
                <a:cubicBezTo>
                  <a:pt x="908159" y="194734"/>
                  <a:pt x="894209" y="198681"/>
                  <a:pt x="875910" y="198883"/>
                </a:cubicBezTo>
                <a:cubicBezTo>
                  <a:pt x="865753" y="198906"/>
                  <a:pt x="856718" y="198169"/>
                  <a:pt x="848805" y="196673"/>
                </a:cubicBezTo>
                <a:cubicBezTo>
                  <a:pt x="840892" y="195177"/>
                  <a:pt x="833722" y="192783"/>
                  <a:pt x="827294" y="189491"/>
                </a:cubicBezTo>
                <a:cubicBezTo>
                  <a:pt x="827570" y="183863"/>
                  <a:pt x="828054" y="178960"/>
                  <a:pt x="828744" y="174782"/>
                </a:cubicBezTo>
                <a:cubicBezTo>
                  <a:pt x="829435" y="170604"/>
                  <a:pt x="830332" y="166944"/>
                  <a:pt x="831437" y="163802"/>
                </a:cubicBezTo>
                <a:cubicBezTo>
                  <a:pt x="837986" y="166985"/>
                  <a:pt x="845191" y="169390"/>
                  <a:pt x="853052" y="171019"/>
                </a:cubicBezTo>
                <a:cubicBezTo>
                  <a:pt x="860913" y="172647"/>
                  <a:pt x="868256" y="173464"/>
                  <a:pt x="875081" y="173470"/>
                </a:cubicBezTo>
                <a:cubicBezTo>
                  <a:pt x="883822" y="173516"/>
                  <a:pt x="890509" y="172250"/>
                  <a:pt x="895142" y="169672"/>
                </a:cubicBezTo>
                <a:cubicBezTo>
                  <a:pt x="899774" y="167094"/>
                  <a:pt x="902111" y="162928"/>
                  <a:pt x="902151" y="157173"/>
                </a:cubicBezTo>
                <a:cubicBezTo>
                  <a:pt x="902082" y="152189"/>
                  <a:pt x="900148" y="148345"/>
                  <a:pt x="896350" y="145640"/>
                </a:cubicBezTo>
                <a:cubicBezTo>
                  <a:pt x="892552" y="142936"/>
                  <a:pt x="887304" y="140611"/>
                  <a:pt x="880605" y="138666"/>
                </a:cubicBezTo>
                <a:lnTo>
                  <a:pt x="866518" y="134246"/>
                </a:lnTo>
                <a:cubicBezTo>
                  <a:pt x="852758" y="129821"/>
                  <a:pt x="843056" y="123963"/>
                  <a:pt x="837411" y="116671"/>
                </a:cubicBezTo>
                <a:cubicBezTo>
                  <a:pt x="831765" y="109380"/>
                  <a:pt x="829038" y="100691"/>
                  <a:pt x="829228" y="90603"/>
                </a:cubicBezTo>
                <a:cubicBezTo>
                  <a:pt x="829251" y="77781"/>
                  <a:pt x="833693" y="67791"/>
                  <a:pt x="842555" y="60632"/>
                </a:cubicBezTo>
                <a:cubicBezTo>
                  <a:pt x="851418" y="53473"/>
                  <a:pt x="864561" y="49836"/>
                  <a:pt x="881987" y="49721"/>
                </a:cubicBezTo>
                <a:close/>
                <a:moveTo>
                  <a:pt x="750437" y="49721"/>
                </a:moveTo>
                <a:cubicBezTo>
                  <a:pt x="772000" y="50182"/>
                  <a:pt x="787779" y="56374"/>
                  <a:pt x="797775" y="68297"/>
                </a:cubicBezTo>
                <a:cubicBezTo>
                  <a:pt x="807771" y="80221"/>
                  <a:pt x="812708" y="95114"/>
                  <a:pt x="812587" y="112977"/>
                </a:cubicBezTo>
                <a:cubicBezTo>
                  <a:pt x="812587" y="117201"/>
                  <a:pt x="812449" y="121183"/>
                  <a:pt x="812173" y="124924"/>
                </a:cubicBezTo>
                <a:cubicBezTo>
                  <a:pt x="811897" y="128664"/>
                  <a:pt x="811482" y="132508"/>
                  <a:pt x="810930" y="136456"/>
                </a:cubicBezTo>
                <a:lnTo>
                  <a:pt x="713975" y="136456"/>
                </a:lnTo>
                <a:cubicBezTo>
                  <a:pt x="715863" y="148731"/>
                  <a:pt x="720512" y="157881"/>
                  <a:pt x="727924" y="163906"/>
                </a:cubicBezTo>
                <a:cubicBezTo>
                  <a:pt x="735337" y="169931"/>
                  <a:pt x="745787" y="172935"/>
                  <a:pt x="759276" y="172918"/>
                </a:cubicBezTo>
                <a:cubicBezTo>
                  <a:pt x="767603" y="172912"/>
                  <a:pt x="775878" y="172026"/>
                  <a:pt x="784102" y="170259"/>
                </a:cubicBezTo>
                <a:cubicBezTo>
                  <a:pt x="792325" y="168492"/>
                  <a:pt x="800255" y="165880"/>
                  <a:pt x="807891" y="162421"/>
                </a:cubicBezTo>
                <a:cubicBezTo>
                  <a:pt x="807333" y="166507"/>
                  <a:pt x="806654" y="170973"/>
                  <a:pt x="805854" y="175818"/>
                </a:cubicBezTo>
                <a:cubicBezTo>
                  <a:pt x="805054" y="180663"/>
                  <a:pt x="804168" y="185405"/>
                  <a:pt x="803196" y="190044"/>
                </a:cubicBezTo>
                <a:cubicBezTo>
                  <a:pt x="796307" y="193191"/>
                  <a:pt x="789160" y="195459"/>
                  <a:pt x="781754" y="196846"/>
                </a:cubicBezTo>
                <a:cubicBezTo>
                  <a:pt x="774347" y="198233"/>
                  <a:pt x="766579" y="198912"/>
                  <a:pt x="758447" y="198883"/>
                </a:cubicBezTo>
                <a:cubicBezTo>
                  <a:pt x="733069" y="198693"/>
                  <a:pt x="714148" y="192029"/>
                  <a:pt x="701683" y="178891"/>
                </a:cubicBezTo>
                <a:cubicBezTo>
                  <a:pt x="689218" y="165753"/>
                  <a:pt x="683003" y="147281"/>
                  <a:pt x="683038" y="123473"/>
                </a:cubicBezTo>
                <a:cubicBezTo>
                  <a:pt x="682975" y="109606"/>
                  <a:pt x="685219" y="97135"/>
                  <a:pt x="689769" y="86060"/>
                </a:cubicBezTo>
                <a:cubicBezTo>
                  <a:pt x="694320" y="74986"/>
                  <a:pt x="701557" y="66198"/>
                  <a:pt x="711479" y="59696"/>
                </a:cubicBezTo>
                <a:cubicBezTo>
                  <a:pt x="721401" y="53195"/>
                  <a:pt x="734387" y="49870"/>
                  <a:pt x="750437" y="49721"/>
                </a:cubicBezTo>
                <a:close/>
                <a:moveTo>
                  <a:pt x="525285" y="49721"/>
                </a:moveTo>
                <a:cubicBezTo>
                  <a:pt x="551302" y="49859"/>
                  <a:pt x="570534" y="56213"/>
                  <a:pt x="582981" y="68781"/>
                </a:cubicBezTo>
                <a:cubicBezTo>
                  <a:pt x="595429" y="81349"/>
                  <a:pt x="601609" y="99304"/>
                  <a:pt x="601523" y="122645"/>
                </a:cubicBezTo>
                <a:cubicBezTo>
                  <a:pt x="601437" y="147091"/>
                  <a:pt x="595049" y="165874"/>
                  <a:pt x="582360" y="178995"/>
                </a:cubicBezTo>
                <a:cubicBezTo>
                  <a:pt x="569671" y="192115"/>
                  <a:pt x="551198" y="198745"/>
                  <a:pt x="526942" y="198883"/>
                </a:cubicBezTo>
                <a:cubicBezTo>
                  <a:pt x="517597" y="198837"/>
                  <a:pt x="509494" y="197824"/>
                  <a:pt x="502634" y="195844"/>
                </a:cubicBezTo>
                <a:lnTo>
                  <a:pt x="502634" y="248603"/>
                </a:lnTo>
                <a:lnTo>
                  <a:pt x="472250" y="248603"/>
                </a:lnTo>
                <a:lnTo>
                  <a:pt x="472250" y="57456"/>
                </a:lnTo>
                <a:cubicBezTo>
                  <a:pt x="479587" y="55200"/>
                  <a:pt x="487908" y="53358"/>
                  <a:pt x="497213" y="51931"/>
                </a:cubicBezTo>
                <a:cubicBezTo>
                  <a:pt x="506519" y="50504"/>
                  <a:pt x="515876" y="49767"/>
                  <a:pt x="525285" y="49721"/>
                </a:cubicBezTo>
                <a:close/>
                <a:moveTo>
                  <a:pt x="283988" y="49721"/>
                </a:moveTo>
                <a:cubicBezTo>
                  <a:pt x="293788" y="49704"/>
                  <a:pt x="302432" y="50567"/>
                  <a:pt x="309919" y="52311"/>
                </a:cubicBezTo>
                <a:cubicBezTo>
                  <a:pt x="317405" y="54055"/>
                  <a:pt x="323770" y="56782"/>
                  <a:pt x="329013" y="60494"/>
                </a:cubicBezTo>
                <a:cubicBezTo>
                  <a:pt x="336925" y="57024"/>
                  <a:pt x="344924" y="54365"/>
                  <a:pt x="353010" y="52518"/>
                </a:cubicBezTo>
                <a:cubicBezTo>
                  <a:pt x="361095" y="50671"/>
                  <a:pt x="369025" y="49739"/>
                  <a:pt x="376800" y="49721"/>
                </a:cubicBezTo>
                <a:cubicBezTo>
                  <a:pt x="399813" y="49842"/>
                  <a:pt x="416006" y="54503"/>
                  <a:pt x="425381" y="63705"/>
                </a:cubicBezTo>
                <a:cubicBezTo>
                  <a:pt x="434755" y="72907"/>
                  <a:pt x="439278" y="85924"/>
                  <a:pt x="438950" y="102757"/>
                </a:cubicBezTo>
                <a:lnTo>
                  <a:pt x="438950" y="195568"/>
                </a:lnTo>
                <a:lnTo>
                  <a:pt x="408565" y="195568"/>
                </a:lnTo>
                <a:lnTo>
                  <a:pt x="408565" y="107176"/>
                </a:lnTo>
                <a:cubicBezTo>
                  <a:pt x="408715" y="96800"/>
                  <a:pt x="406137" y="88963"/>
                  <a:pt x="400831" y="83662"/>
                </a:cubicBezTo>
                <a:cubicBezTo>
                  <a:pt x="395525" y="78362"/>
                  <a:pt x="386594" y="75704"/>
                  <a:pt x="374037" y="75686"/>
                </a:cubicBezTo>
                <a:cubicBezTo>
                  <a:pt x="369031" y="75698"/>
                  <a:pt x="363990" y="76227"/>
                  <a:pt x="358914" y="77275"/>
                </a:cubicBezTo>
                <a:cubicBezTo>
                  <a:pt x="353838" y="78322"/>
                  <a:pt x="348935" y="79818"/>
                  <a:pt x="344205" y="81763"/>
                </a:cubicBezTo>
                <a:cubicBezTo>
                  <a:pt x="346093" y="87794"/>
                  <a:pt x="347013" y="94792"/>
                  <a:pt x="346967" y="102757"/>
                </a:cubicBezTo>
                <a:lnTo>
                  <a:pt x="346967" y="195568"/>
                </a:lnTo>
                <a:lnTo>
                  <a:pt x="316582" y="195568"/>
                </a:lnTo>
                <a:lnTo>
                  <a:pt x="316582" y="106900"/>
                </a:lnTo>
                <a:cubicBezTo>
                  <a:pt x="316738" y="96657"/>
                  <a:pt x="314079" y="88899"/>
                  <a:pt x="308607" y="83628"/>
                </a:cubicBezTo>
                <a:cubicBezTo>
                  <a:pt x="303134" y="78357"/>
                  <a:pt x="293915" y="75710"/>
                  <a:pt x="280949" y="75686"/>
                </a:cubicBezTo>
                <a:cubicBezTo>
                  <a:pt x="276639" y="75686"/>
                  <a:pt x="272277" y="75894"/>
                  <a:pt x="267863" y="76308"/>
                </a:cubicBezTo>
                <a:cubicBezTo>
                  <a:pt x="263449" y="76722"/>
                  <a:pt x="259156" y="77344"/>
                  <a:pt x="254984" y="78173"/>
                </a:cubicBezTo>
                <a:lnTo>
                  <a:pt x="254984" y="195568"/>
                </a:lnTo>
                <a:lnTo>
                  <a:pt x="224600" y="195568"/>
                </a:lnTo>
                <a:lnTo>
                  <a:pt x="224600" y="57456"/>
                </a:lnTo>
                <a:cubicBezTo>
                  <a:pt x="234360" y="55079"/>
                  <a:pt x="244327" y="53203"/>
                  <a:pt x="254501" y="51828"/>
                </a:cubicBezTo>
                <a:cubicBezTo>
                  <a:pt x="264675" y="50452"/>
                  <a:pt x="274504" y="49750"/>
                  <a:pt x="283988" y="49721"/>
                </a:cubicBezTo>
                <a:close/>
                <a:moveTo>
                  <a:pt x="1068353" y="28452"/>
                </a:moveTo>
                <a:cubicBezTo>
                  <a:pt x="1064998" y="28435"/>
                  <a:pt x="1061418" y="28538"/>
                  <a:pt x="1057614" y="28763"/>
                </a:cubicBezTo>
                <a:cubicBezTo>
                  <a:pt x="1053811" y="28987"/>
                  <a:pt x="1050024" y="29436"/>
                  <a:pt x="1046255" y="30109"/>
                </a:cubicBezTo>
                <a:lnTo>
                  <a:pt x="1046255" y="101375"/>
                </a:lnTo>
                <a:lnTo>
                  <a:pt x="1069458" y="101375"/>
                </a:lnTo>
                <a:cubicBezTo>
                  <a:pt x="1084615" y="101312"/>
                  <a:pt x="1095872" y="98193"/>
                  <a:pt x="1103226" y="92018"/>
                </a:cubicBezTo>
                <a:cubicBezTo>
                  <a:pt x="1110581" y="85844"/>
                  <a:pt x="1114241" y="76993"/>
                  <a:pt x="1114206" y="65466"/>
                </a:cubicBezTo>
                <a:cubicBezTo>
                  <a:pt x="1114264" y="52927"/>
                  <a:pt x="1110558" y="43616"/>
                  <a:pt x="1103088" y="37533"/>
                </a:cubicBezTo>
                <a:cubicBezTo>
                  <a:pt x="1095618" y="31450"/>
                  <a:pt x="1084040" y="28423"/>
                  <a:pt x="1068353" y="28452"/>
                </a:cubicBezTo>
                <a:close/>
                <a:moveTo>
                  <a:pt x="2396728" y="2211"/>
                </a:moveTo>
                <a:lnTo>
                  <a:pt x="2396728" y="54417"/>
                </a:lnTo>
                <a:lnTo>
                  <a:pt x="2444791" y="54417"/>
                </a:lnTo>
                <a:cubicBezTo>
                  <a:pt x="2444285" y="63763"/>
                  <a:pt x="2443364" y="72418"/>
                  <a:pt x="2442029" y="80382"/>
                </a:cubicBezTo>
                <a:lnTo>
                  <a:pt x="2396728" y="80382"/>
                </a:lnTo>
                <a:lnTo>
                  <a:pt x="2396728" y="148057"/>
                </a:lnTo>
                <a:cubicBezTo>
                  <a:pt x="2396792" y="156948"/>
                  <a:pt x="2398875" y="163336"/>
                  <a:pt x="2402978" y="167221"/>
                </a:cubicBezTo>
                <a:cubicBezTo>
                  <a:pt x="2407081" y="171105"/>
                  <a:pt x="2412824" y="173004"/>
                  <a:pt x="2420207" y="172918"/>
                </a:cubicBezTo>
                <a:cubicBezTo>
                  <a:pt x="2424650" y="172900"/>
                  <a:pt x="2428885" y="172521"/>
                  <a:pt x="2432914" y="171778"/>
                </a:cubicBezTo>
                <a:cubicBezTo>
                  <a:pt x="2436942" y="171036"/>
                  <a:pt x="2440625" y="170035"/>
                  <a:pt x="2443963" y="168774"/>
                </a:cubicBezTo>
                <a:cubicBezTo>
                  <a:pt x="2443554" y="172969"/>
                  <a:pt x="2443059" y="177285"/>
                  <a:pt x="2442478" y="181722"/>
                </a:cubicBezTo>
                <a:cubicBezTo>
                  <a:pt x="2441897" y="186159"/>
                  <a:pt x="2441195" y="190406"/>
                  <a:pt x="2440372" y="194463"/>
                </a:cubicBezTo>
                <a:cubicBezTo>
                  <a:pt x="2436211" y="196098"/>
                  <a:pt x="2431964" y="197249"/>
                  <a:pt x="2427631" y="197916"/>
                </a:cubicBezTo>
                <a:cubicBezTo>
                  <a:pt x="2423298" y="198584"/>
                  <a:pt x="2418982" y="198906"/>
                  <a:pt x="2414683" y="198883"/>
                </a:cubicBezTo>
                <a:cubicBezTo>
                  <a:pt x="2399738" y="199021"/>
                  <a:pt x="2387987" y="195361"/>
                  <a:pt x="2379430" y="187903"/>
                </a:cubicBezTo>
                <a:cubicBezTo>
                  <a:pt x="2370872" y="180445"/>
                  <a:pt x="2366510" y="168360"/>
                  <a:pt x="2366344" y="151648"/>
                </a:cubicBezTo>
                <a:lnTo>
                  <a:pt x="2366344" y="6630"/>
                </a:lnTo>
                <a:cubicBezTo>
                  <a:pt x="2371131" y="5117"/>
                  <a:pt x="2376196" y="4000"/>
                  <a:pt x="2381536" y="3281"/>
                </a:cubicBezTo>
                <a:cubicBezTo>
                  <a:pt x="2386876" y="2562"/>
                  <a:pt x="2391940" y="2205"/>
                  <a:pt x="2396728" y="2211"/>
                </a:cubicBezTo>
                <a:close/>
                <a:moveTo>
                  <a:pt x="2052742" y="2211"/>
                </a:moveTo>
                <a:lnTo>
                  <a:pt x="2052742" y="138942"/>
                </a:lnTo>
                <a:cubicBezTo>
                  <a:pt x="2052737" y="158266"/>
                  <a:pt x="2047776" y="172722"/>
                  <a:pt x="2037861" y="182309"/>
                </a:cubicBezTo>
                <a:cubicBezTo>
                  <a:pt x="2027945" y="191897"/>
                  <a:pt x="2013110" y="196685"/>
                  <a:pt x="1993354" y="196673"/>
                </a:cubicBezTo>
                <a:cubicBezTo>
                  <a:pt x="1990120" y="196662"/>
                  <a:pt x="1986713" y="196477"/>
                  <a:pt x="1983134" y="196121"/>
                </a:cubicBezTo>
                <a:cubicBezTo>
                  <a:pt x="1979554" y="195764"/>
                  <a:pt x="1976148" y="195303"/>
                  <a:pt x="1972913" y="194739"/>
                </a:cubicBezTo>
                <a:cubicBezTo>
                  <a:pt x="1973057" y="190222"/>
                  <a:pt x="1973322" y="185584"/>
                  <a:pt x="1973708" y="180825"/>
                </a:cubicBezTo>
                <a:cubicBezTo>
                  <a:pt x="1974093" y="176066"/>
                  <a:pt x="1974565" y="171772"/>
                  <a:pt x="1975123" y="167946"/>
                </a:cubicBezTo>
                <a:cubicBezTo>
                  <a:pt x="1977908" y="168498"/>
                  <a:pt x="1980832" y="168912"/>
                  <a:pt x="1983893" y="169189"/>
                </a:cubicBezTo>
                <a:cubicBezTo>
                  <a:pt x="1986955" y="169465"/>
                  <a:pt x="1990016" y="169603"/>
                  <a:pt x="1993078" y="169603"/>
                </a:cubicBezTo>
                <a:cubicBezTo>
                  <a:pt x="2002976" y="169695"/>
                  <a:pt x="2010250" y="167025"/>
                  <a:pt x="2014900" y="161592"/>
                </a:cubicBezTo>
                <a:cubicBezTo>
                  <a:pt x="2019549" y="156160"/>
                  <a:pt x="2021851" y="147413"/>
                  <a:pt x="2021805" y="135351"/>
                </a:cubicBezTo>
                <a:lnTo>
                  <a:pt x="2021805" y="6630"/>
                </a:lnTo>
                <a:cubicBezTo>
                  <a:pt x="2025891" y="5479"/>
                  <a:pt x="2030840" y="4466"/>
                  <a:pt x="2036652" y="3592"/>
                </a:cubicBezTo>
                <a:cubicBezTo>
                  <a:pt x="2042465" y="2717"/>
                  <a:pt x="2047828" y="2257"/>
                  <a:pt x="2052742" y="2211"/>
                </a:cubicBezTo>
                <a:close/>
                <a:moveTo>
                  <a:pt x="1902809" y="2211"/>
                </a:moveTo>
                <a:lnTo>
                  <a:pt x="1902809" y="195568"/>
                </a:lnTo>
                <a:lnTo>
                  <a:pt x="1872425" y="195568"/>
                </a:lnTo>
                <a:lnTo>
                  <a:pt x="1872425" y="6630"/>
                </a:lnTo>
                <a:cubicBezTo>
                  <a:pt x="1876487" y="5479"/>
                  <a:pt x="1881344" y="4466"/>
                  <a:pt x="1886996" y="3592"/>
                </a:cubicBezTo>
                <a:cubicBezTo>
                  <a:pt x="1892647" y="2717"/>
                  <a:pt x="1897918" y="2257"/>
                  <a:pt x="1902809" y="2211"/>
                </a:cubicBezTo>
                <a:close/>
                <a:moveTo>
                  <a:pt x="655034" y="2211"/>
                </a:moveTo>
                <a:lnTo>
                  <a:pt x="655034" y="195568"/>
                </a:lnTo>
                <a:lnTo>
                  <a:pt x="624650" y="195568"/>
                </a:lnTo>
                <a:lnTo>
                  <a:pt x="624650" y="6630"/>
                </a:lnTo>
                <a:cubicBezTo>
                  <a:pt x="628712" y="5479"/>
                  <a:pt x="633569" y="4466"/>
                  <a:pt x="639220" y="3592"/>
                </a:cubicBezTo>
                <a:cubicBezTo>
                  <a:pt x="644872" y="2717"/>
                  <a:pt x="650143" y="2257"/>
                  <a:pt x="655034" y="2211"/>
                </a:cubicBezTo>
                <a:close/>
                <a:moveTo>
                  <a:pt x="1067248" y="1382"/>
                </a:moveTo>
                <a:cubicBezTo>
                  <a:pt x="1087086" y="1532"/>
                  <a:pt x="1102746" y="4393"/>
                  <a:pt x="1114226" y="9965"/>
                </a:cubicBezTo>
                <a:cubicBezTo>
                  <a:pt x="1125707" y="15538"/>
                  <a:pt x="1133857" y="22921"/>
                  <a:pt x="1138677" y="32115"/>
                </a:cubicBezTo>
                <a:cubicBezTo>
                  <a:pt x="1143498" y="41308"/>
                  <a:pt x="1145837" y="51413"/>
                  <a:pt x="1145696" y="62428"/>
                </a:cubicBezTo>
                <a:cubicBezTo>
                  <a:pt x="1145540" y="83283"/>
                  <a:pt x="1138876" y="99373"/>
                  <a:pt x="1125704" y="110698"/>
                </a:cubicBezTo>
                <a:cubicBezTo>
                  <a:pt x="1112531" y="122023"/>
                  <a:pt x="1093783" y="127755"/>
                  <a:pt x="1069458" y="127893"/>
                </a:cubicBezTo>
                <a:lnTo>
                  <a:pt x="1046255" y="127893"/>
                </a:lnTo>
                <a:lnTo>
                  <a:pt x="1046255" y="195292"/>
                </a:lnTo>
                <a:lnTo>
                  <a:pt x="1015317" y="195292"/>
                </a:lnTo>
                <a:lnTo>
                  <a:pt x="1015317" y="6906"/>
                </a:lnTo>
                <a:cubicBezTo>
                  <a:pt x="1022298" y="5347"/>
                  <a:pt x="1030435" y="4046"/>
                  <a:pt x="1039729" y="3005"/>
                </a:cubicBezTo>
                <a:cubicBezTo>
                  <a:pt x="1049023" y="1963"/>
                  <a:pt x="1058196" y="1422"/>
                  <a:pt x="1067248" y="1382"/>
                </a:cubicBezTo>
                <a:close/>
                <a:moveTo>
                  <a:pt x="173117" y="1106"/>
                </a:moveTo>
                <a:cubicBezTo>
                  <a:pt x="178613" y="1215"/>
                  <a:pt x="183090" y="2999"/>
                  <a:pt x="186549" y="6458"/>
                </a:cubicBezTo>
                <a:cubicBezTo>
                  <a:pt x="190007" y="9916"/>
                  <a:pt x="191791" y="14393"/>
                  <a:pt x="191900" y="19889"/>
                </a:cubicBezTo>
                <a:cubicBezTo>
                  <a:pt x="191791" y="25385"/>
                  <a:pt x="190007" y="29862"/>
                  <a:pt x="186549" y="33320"/>
                </a:cubicBezTo>
                <a:cubicBezTo>
                  <a:pt x="183090" y="36779"/>
                  <a:pt x="178613" y="38563"/>
                  <a:pt x="173117" y="38672"/>
                </a:cubicBezTo>
                <a:cubicBezTo>
                  <a:pt x="167489" y="38563"/>
                  <a:pt x="162931" y="36779"/>
                  <a:pt x="159444" y="33320"/>
                </a:cubicBezTo>
                <a:cubicBezTo>
                  <a:pt x="155957" y="29862"/>
                  <a:pt x="154161" y="25385"/>
                  <a:pt x="154057" y="19889"/>
                </a:cubicBezTo>
                <a:cubicBezTo>
                  <a:pt x="154161" y="14393"/>
                  <a:pt x="155957" y="9916"/>
                  <a:pt x="159444" y="6458"/>
                </a:cubicBezTo>
                <a:cubicBezTo>
                  <a:pt x="162931" y="2999"/>
                  <a:pt x="167489" y="1215"/>
                  <a:pt x="173117" y="1106"/>
                </a:cubicBezTo>
                <a:close/>
                <a:moveTo>
                  <a:pt x="68228" y="1"/>
                </a:moveTo>
                <a:cubicBezTo>
                  <a:pt x="77205" y="-11"/>
                  <a:pt x="85906" y="634"/>
                  <a:pt x="94331" y="1934"/>
                </a:cubicBezTo>
                <a:cubicBezTo>
                  <a:pt x="102756" y="3235"/>
                  <a:pt x="110905" y="5261"/>
                  <a:pt x="118777" y="8011"/>
                </a:cubicBezTo>
                <a:cubicBezTo>
                  <a:pt x="118357" y="13496"/>
                  <a:pt x="117678" y="18479"/>
                  <a:pt x="116740" y="22962"/>
                </a:cubicBezTo>
                <a:cubicBezTo>
                  <a:pt x="115802" y="27445"/>
                  <a:pt x="114639" y="31669"/>
                  <a:pt x="113252" y="35634"/>
                </a:cubicBezTo>
                <a:cubicBezTo>
                  <a:pt x="105633" y="32883"/>
                  <a:pt x="97807" y="30857"/>
                  <a:pt x="89773" y="29557"/>
                </a:cubicBezTo>
                <a:cubicBezTo>
                  <a:pt x="81740" y="28256"/>
                  <a:pt x="74466" y="27612"/>
                  <a:pt x="67951" y="27623"/>
                </a:cubicBezTo>
                <a:cubicBezTo>
                  <a:pt x="55976" y="27710"/>
                  <a:pt x="47125" y="29885"/>
                  <a:pt x="41399" y="34149"/>
                </a:cubicBezTo>
                <a:cubicBezTo>
                  <a:pt x="35673" y="38413"/>
                  <a:pt x="32831" y="44249"/>
                  <a:pt x="32871" y="51655"/>
                </a:cubicBezTo>
                <a:cubicBezTo>
                  <a:pt x="32917" y="58710"/>
                  <a:pt x="35518" y="64626"/>
                  <a:pt x="40674" y="69402"/>
                </a:cubicBezTo>
                <a:cubicBezTo>
                  <a:pt x="45831" y="74179"/>
                  <a:pt x="53266" y="78575"/>
                  <a:pt x="62980" y="82592"/>
                </a:cubicBezTo>
                <a:lnTo>
                  <a:pt x="77896" y="88945"/>
                </a:lnTo>
                <a:cubicBezTo>
                  <a:pt x="95315" y="96190"/>
                  <a:pt x="107987" y="104282"/>
                  <a:pt x="115911" y="113219"/>
                </a:cubicBezTo>
                <a:cubicBezTo>
                  <a:pt x="123835" y="122156"/>
                  <a:pt x="127737" y="133216"/>
                  <a:pt x="127616" y="146400"/>
                </a:cubicBezTo>
                <a:cubicBezTo>
                  <a:pt x="127593" y="162530"/>
                  <a:pt x="121631" y="175432"/>
                  <a:pt x="109731" y="185106"/>
                </a:cubicBezTo>
                <a:cubicBezTo>
                  <a:pt x="97830" y="194780"/>
                  <a:pt x="80128" y="199740"/>
                  <a:pt x="56626" y="199988"/>
                </a:cubicBezTo>
                <a:cubicBezTo>
                  <a:pt x="45324" y="199999"/>
                  <a:pt x="34989" y="199148"/>
                  <a:pt x="25620" y="197433"/>
                </a:cubicBezTo>
                <a:cubicBezTo>
                  <a:pt x="16251" y="195718"/>
                  <a:pt x="7712" y="193071"/>
                  <a:pt x="0" y="189491"/>
                </a:cubicBezTo>
                <a:cubicBezTo>
                  <a:pt x="271" y="183926"/>
                  <a:pt x="835" y="178966"/>
                  <a:pt x="1692" y="174610"/>
                </a:cubicBezTo>
                <a:cubicBezTo>
                  <a:pt x="2550" y="170253"/>
                  <a:pt x="3735" y="165914"/>
                  <a:pt x="5248" y="161592"/>
                </a:cubicBezTo>
                <a:cubicBezTo>
                  <a:pt x="13173" y="165183"/>
                  <a:pt x="21632" y="167877"/>
                  <a:pt x="30627" y="169672"/>
                </a:cubicBezTo>
                <a:cubicBezTo>
                  <a:pt x="39621" y="171467"/>
                  <a:pt x="48011" y="172365"/>
                  <a:pt x="55798" y="172365"/>
                </a:cubicBezTo>
                <a:cubicBezTo>
                  <a:pt x="68705" y="172359"/>
                  <a:pt x="78592" y="170299"/>
                  <a:pt x="85457" y="166185"/>
                </a:cubicBezTo>
                <a:cubicBezTo>
                  <a:pt x="92323" y="162070"/>
                  <a:pt x="95787" y="155936"/>
                  <a:pt x="95850" y="147781"/>
                </a:cubicBezTo>
                <a:cubicBezTo>
                  <a:pt x="95954" y="140030"/>
                  <a:pt x="93123" y="133642"/>
                  <a:pt x="87356" y="128618"/>
                </a:cubicBezTo>
                <a:cubicBezTo>
                  <a:pt x="81590" y="123594"/>
                  <a:pt x="72268" y="118381"/>
                  <a:pt x="59389" y="112977"/>
                </a:cubicBezTo>
                <a:lnTo>
                  <a:pt x="45301" y="106900"/>
                </a:lnTo>
                <a:cubicBezTo>
                  <a:pt x="32123" y="101473"/>
                  <a:pt x="21603" y="94510"/>
                  <a:pt x="13742" y="86010"/>
                </a:cubicBezTo>
                <a:cubicBezTo>
                  <a:pt x="5882" y="77511"/>
                  <a:pt x="1853" y="66059"/>
                  <a:pt x="1658" y="51655"/>
                </a:cubicBezTo>
                <a:cubicBezTo>
                  <a:pt x="1635" y="35726"/>
                  <a:pt x="7136" y="23181"/>
                  <a:pt x="18162" y="14019"/>
                </a:cubicBezTo>
                <a:cubicBezTo>
                  <a:pt x="29188" y="4858"/>
                  <a:pt x="45876" y="185"/>
                  <a:pt x="68228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s-ES" sz="2200" dirty="0">
              <a:solidFill>
                <a:srgbClr val="FF0000"/>
              </a:solidFill>
              <a:latin typeface="Santander Logo" panose="020B05040202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y gráfi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8"/>
            <a:ext cx="3911401" cy="118313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Título del patrón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2517170"/>
            <a:ext cx="3911401" cy="3659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83550" cy="5122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MX" dirty="0"/>
              <a:t>Inserte </a:t>
            </a:r>
            <a:r>
              <a:rPr lang="es-MX" dirty="0" err="1"/>
              <a:t>aqu</a:t>
            </a:r>
            <a:r>
              <a:rPr lang="es-ES" dirty="0"/>
              <a:t>í su gráfico</a:t>
            </a:r>
          </a:p>
        </p:txBody>
      </p:sp>
    </p:spTree>
    <p:extLst>
      <p:ext uri="{BB962C8B-B14F-4D97-AF65-F5344CB8AC3E}">
        <p14:creationId xmlns:p14="http://schemas.microsoft.com/office/powerpoint/2010/main" val="18134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ADA15A-AE59-8341-A70B-93712E5A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039CFE-312E-6044-890B-DA30052334B0}" type="datetime1">
              <a:rPr lang="en-US" smtClean="0"/>
              <a:t>8/6/2024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37A7E-2407-DF4C-B903-DD4ABD5F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D6E4D-086C-D646-8620-461229A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15703" y="6562886"/>
            <a:ext cx="617806" cy="365125"/>
          </a:xfrm>
          <a:prstGeom prst="rect">
            <a:avLst/>
          </a:prstGeom>
        </p:spPr>
        <p:txBody>
          <a:bodyPr/>
          <a:lstStyle/>
          <a:p>
            <a:fld id="{7D71BFFB-439C-7444-A843-A3D01676AA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788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2" y="0"/>
            <a:ext cx="12191997" cy="580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1800" dirty="0"/>
          </a:p>
        </p:txBody>
      </p:sp>
      <p:sp>
        <p:nvSpPr>
          <p:cNvPr id="9" name="Rechteck 8"/>
          <p:cNvSpPr/>
          <p:nvPr userDrawn="1"/>
        </p:nvSpPr>
        <p:spPr bwMode="auto">
          <a:xfrm flipV="1">
            <a:off x="2" y="5803200"/>
            <a:ext cx="12191997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1800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-104516" y="-2129246"/>
            <a:ext cx="18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044512" y="1"/>
            <a:ext cx="10102979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044512" y="3741442"/>
            <a:ext cx="10102979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394" y="6152561"/>
            <a:ext cx="6829706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16320" y="6152561"/>
            <a:ext cx="914426" cy="360000"/>
          </a:xfrm>
        </p:spPr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6320" y="1483952"/>
            <a:ext cx="11134798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516320" y="410830"/>
            <a:ext cx="11134798" cy="107312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42903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6287015" y="410830"/>
            <a:ext cx="5364102" cy="107312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905" y="1483952"/>
            <a:ext cx="5363246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905" y="942478"/>
            <a:ext cx="536400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115057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16320" y="410830"/>
            <a:ext cx="11134798" cy="107312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775544" y="1483952"/>
            <a:ext cx="2864000" cy="4319248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20201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399189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D9D9D9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91431" tIns="45715" rIns="91431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45" name="Inhaltsplatzhalter 2"/>
          <p:cNvSpPr>
            <a:spLocks noGrp="1"/>
          </p:cNvSpPr>
          <p:nvPr>
            <p:ph idx="1"/>
          </p:nvPr>
        </p:nvSpPr>
        <p:spPr>
          <a:xfrm>
            <a:off x="516320" y="1483952"/>
            <a:ext cx="11134798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0B320C-F93D-45A7-B5CC-5C18ED1F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C1B0227-D6EB-4F05-832D-EB54916F7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3950534-FF56-4FD6-A098-D625BC54F0FA}"/>
              </a:ext>
            </a:extLst>
          </p:cNvPr>
          <p:cNvSpPr txBox="1"/>
          <p:nvPr userDrawn="1"/>
        </p:nvSpPr>
        <p:spPr>
          <a:xfrm>
            <a:off x="722533" y="312269"/>
            <a:ext cx="18498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rgbClr val="EB0000"/>
                </a:solidFill>
              </a:rPr>
              <a:t>Índice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CC57AA0-6C3B-4C80-BF6B-C321A960A9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641" y="1100239"/>
            <a:ext cx="10635843" cy="4906665"/>
          </a:xfrm>
          <a:prstGeom prst="rect">
            <a:avLst/>
          </a:prstGeom>
        </p:spPr>
        <p:txBody>
          <a:bodyPr>
            <a:normAutofit/>
          </a:bodyPr>
          <a:lstStyle>
            <a:lvl1pPr marL="432000" indent="-396000">
              <a:buClr>
                <a:schemeClr val="accent1"/>
              </a:buClr>
              <a:buSzPct val="45000"/>
              <a:buFont typeface="+mj-lt"/>
              <a:buAutoNum type="arabicPeriod"/>
              <a:defRPr lang="es-ES" sz="4000" b="1" kern="1200" dirty="0" smtClean="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PT" dirty="0"/>
              <a:t>Título de seção</a:t>
            </a:r>
          </a:p>
        </p:txBody>
      </p:sp>
    </p:spTree>
    <p:extLst>
      <p:ext uri="{BB962C8B-B14F-4D97-AF65-F5344CB8AC3E}">
        <p14:creationId xmlns:p14="http://schemas.microsoft.com/office/powerpoint/2010/main" val="227978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62626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91431" tIns="45715" rIns="91431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A6A6A6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320" y="1483952"/>
            <a:ext cx="11134798" cy="4319248"/>
          </a:xfrm>
          <a:noFill/>
        </p:spPr>
        <p:txBody>
          <a:bodyPr/>
          <a:lstStyle>
            <a:lvl1pPr>
              <a:defRPr sz="220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5">
            <a:extLst>
              <a:ext uri="{FF2B5EF4-FFF2-40B4-BE49-F238E27FC236}">
                <a16:creationId xmlns:a16="http://schemas.microsoft.com/office/drawing/2014/main" id="{A71A8286-9EE3-4232-97BD-4C3182506738}"/>
              </a:ext>
            </a:extLst>
          </p:cNvPr>
          <p:cNvSpPr/>
          <p:nvPr userDrawn="1"/>
        </p:nvSpPr>
        <p:spPr>
          <a:xfrm>
            <a:off x="1" y="0"/>
            <a:ext cx="10555357" cy="6858000"/>
          </a:xfrm>
          <a:custGeom>
            <a:avLst/>
            <a:gdLst>
              <a:gd name="connsiteX0" fmla="*/ 0 w 10555357"/>
              <a:gd name="connsiteY0" fmla="*/ 0 h 6858000"/>
              <a:gd name="connsiteX1" fmla="*/ 10555357 w 10555357"/>
              <a:gd name="connsiteY1" fmla="*/ 0 h 6858000"/>
              <a:gd name="connsiteX2" fmla="*/ 10555357 w 10555357"/>
              <a:gd name="connsiteY2" fmla="*/ 2822713 h 6858000"/>
              <a:gd name="connsiteX3" fmla="*/ 8925339 w 10555357"/>
              <a:gd name="connsiteY3" fmla="*/ 2822713 h 6858000"/>
              <a:gd name="connsiteX4" fmla="*/ 8925339 w 10555357"/>
              <a:gd name="connsiteY4" fmla="*/ 6858000 h 6858000"/>
              <a:gd name="connsiteX5" fmla="*/ 0 w 1055535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55357" h="6858000">
                <a:moveTo>
                  <a:pt x="0" y="0"/>
                </a:moveTo>
                <a:lnTo>
                  <a:pt x="10555357" y="0"/>
                </a:lnTo>
                <a:lnTo>
                  <a:pt x="10555357" y="2822713"/>
                </a:lnTo>
                <a:lnTo>
                  <a:pt x="8925339" y="2822713"/>
                </a:lnTo>
                <a:lnTo>
                  <a:pt x="892533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Clique para editar o estilo de título do Modelo </a:t>
            </a:r>
            <a:br>
              <a:rPr lang="pt-PT" dirty="0"/>
            </a:br>
            <a:r>
              <a:rPr lang="pt-PT" dirty="0"/>
              <a:t>Global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38BAEA-EEE9-4346-9DB7-91D26BC94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5217" y="3270526"/>
            <a:ext cx="2958754" cy="23649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6600">
                <a:solidFill>
                  <a:schemeClr val="accent1"/>
                </a:solidFill>
              </a:defRPr>
            </a:lvl1pPr>
            <a:lvl2pPr>
              <a:defRPr sz="13800">
                <a:solidFill>
                  <a:schemeClr val="tx1"/>
                </a:solidFill>
              </a:defRPr>
            </a:lvl2pPr>
            <a:lvl3pPr>
              <a:defRPr sz="11500">
                <a:solidFill>
                  <a:schemeClr val="tx1"/>
                </a:solidFill>
              </a:defRPr>
            </a:lvl3pPr>
            <a:lvl4pPr>
              <a:defRPr sz="9600">
                <a:solidFill>
                  <a:schemeClr val="tx1"/>
                </a:solidFill>
              </a:defRPr>
            </a:lvl4pPr>
            <a:lvl5pPr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76459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5297557" cy="16060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 do Modelo Global</a:t>
            </a:r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5" y="3093562"/>
            <a:ext cx="5308776" cy="3083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50895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8871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10758733" cy="18230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 do Modelo Global</a:t>
            </a:r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3093562"/>
            <a:ext cx="10758733" cy="3083401"/>
          </a:xfrm>
          <a:prstGeom prst="rect">
            <a:avLst/>
          </a:prstGeom>
        </p:spPr>
        <p:txBody>
          <a:bodyPr numCol="2" spcCol="72000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87948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970" y="1109759"/>
            <a:ext cx="3801119" cy="505068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5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Editar os estilos </a:t>
            </a:r>
            <a:br>
              <a:rPr lang="pt-PT" dirty="0"/>
            </a:br>
            <a:r>
              <a:rPr lang="pt-PT" dirty="0"/>
              <a:t>de texto do Modelo Global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2722" y="1126274"/>
            <a:ext cx="6697035" cy="505069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1470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8"/>
            <a:ext cx="3911401" cy="118313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</a:t>
            </a:r>
            <a:endParaRPr lang="es-ES" dirty="0"/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2517170"/>
            <a:ext cx="3911401" cy="36597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83550" cy="5122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s-E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MX" dirty="0" err="1"/>
              <a:t>Insira</a:t>
            </a:r>
            <a:r>
              <a:rPr lang="es-MX" dirty="0"/>
              <a:t> </a:t>
            </a:r>
            <a:r>
              <a:rPr lang="es-MX" dirty="0" err="1"/>
              <a:t>aqui</a:t>
            </a:r>
            <a:r>
              <a:rPr lang="es-MX" dirty="0"/>
              <a:t> </a:t>
            </a:r>
            <a:r>
              <a:rPr lang="es-MX" dirty="0" err="1"/>
              <a:t>seu</a:t>
            </a:r>
            <a:r>
              <a:rPr lang="es-MX" dirty="0"/>
              <a:t> 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733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1191802"/>
            <a:ext cx="3911401" cy="4985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abla 4">
            <a:extLst>
              <a:ext uri="{FF2B5EF4-FFF2-40B4-BE49-F238E27FC236}">
                <a16:creationId xmlns:a16="http://schemas.microsoft.com/office/drawing/2014/main" id="{DF826A4E-1A0C-46D7-8327-402D7A34DE68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4867835" y="1707776"/>
            <a:ext cx="6612965" cy="45025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sua</a:t>
            </a:r>
            <a:r>
              <a:rPr lang="es-ES" dirty="0"/>
              <a:t> </a:t>
            </a:r>
            <a:r>
              <a:rPr lang="es-ES" dirty="0" err="1"/>
              <a:t>tabela</a:t>
            </a:r>
            <a:endParaRPr lang="es-ES" dirty="0"/>
          </a:p>
        </p:txBody>
      </p:sp>
      <p:sp>
        <p:nvSpPr>
          <p:cNvPr id="14" name="Marcador de texto 16">
            <a:extLst>
              <a:ext uri="{FF2B5EF4-FFF2-40B4-BE49-F238E27FC236}">
                <a16:creationId xmlns:a16="http://schemas.microsoft.com/office/drawing/2014/main" id="{C96F8991-1F66-478E-8C12-FB0275A2F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7835" y="1191802"/>
            <a:ext cx="6587576" cy="3815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1515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>
                <a:solidFill>
                  <a:srgbClr val="EB0000"/>
                </a:solidFill>
              </a:rPr>
              <a:pPr/>
              <a:t>‹nº›</a:t>
            </a:fld>
            <a:endParaRPr lang="es-ES" dirty="0">
              <a:solidFill>
                <a:srgbClr val="EB0000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FE7499B-1226-4371-B3E5-6DE0E967E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42" y="6262326"/>
            <a:ext cx="1172108" cy="20554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1191802"/>
            <a:ext cx="3911401" cy="657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714DD14E-5956-4FB9-8BE1-1064DD2931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4062" y="1191802"/>
            <a:ext cx="6456737" cy="6575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6" name="Marcador de gráfico 4">
            <a:extLst>
              <a:ext uri="{FF2B5EF4-FFF2-40B4-BE49-F238E27FC236}">
                <a16:creationId xmlns:a16="http://schemas.microsoft.com/office/drawing/2014/main" id="{9BA63F5F-FC37-4202-A6A3-A0F3EFAC9EB6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711200" y="1993900"/>
            <a:ext cx="3911600" cy="3605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seu</a:t>
            </a:r>
            <a:r>
              <a:rPr lang="es-ES" dirty="0"/>
              <a:t> gráfico</a:t>
            </a:r>
          </a:p>
        </p:txBody>
      </p:sp>
      <p:sp>
        <p:nvSpPr>
          <p:cNvPr id="17" name="Marcador de gráfico 4">
            <a:extLst>
              <a:ext uri="{FF2B5EF4-FFF2-40B4-BE49-F238E27FC236}">
                <a16:creationId xmlns:a16="http://schemas.microsoft.com/office/drawing/2014/main" id="{0CABFB2C-905F-4A94-BBC0-7C32FA7695A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024063" y="1993900"/>
            <a:ext cx="6472718" cy="3605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seu</a:t>
            </a:r>
            <a:r>
              <a:rPr lang="es-ES" dirty="0"/>
              <a:t> gráfico</a:t>
            </a: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AEAA6F10-C407-4622-AF96-B2605139D86B}"/>
              </a:ext>
            </a:extLst>
          </p:cNvPr>
          <p:cNvSpPr/>
          <p:nvPr userDrawn="1"/>
        </p:nvSpPr>
        <p:spPr>
          <a:xfrm>
            <a:off x="4742395" y="3685061"/>
            <a:ext cx="187151" cy="207057"/>
          </a:xfrm>
          <a:custGeom>
            <a:avLst/>
            <a:gdLst/>
            <a:ahLst/>
            <a:cxnLst/>
            <a:rect l="l" t="t" r="r" b="b"/>
            <a:pathLst>
              <a:path w="187151" h="207057">
                <a:moveTo>
                  <a:pt x="0" y="0"/>
                </a:moveTo>
                <a:lnTo>
                  <a:pt x="187151" y="80925"/>
                </a:lnTo>
                <a:lnTo>
                  <a:pt x="187151" y="125574"/>
                </a:lnTo>
                <a:lnTo>
                  <a:pt x="0" y="207057"/>
                </a:lnTo>
                <a:lnTo>
                  <a:pt x="0" y="154409"/>
                </a:lnTo>
                <a:lnTo>
                  <a:pt x="130596" y="103064"/>
                </a:lnTo>
                <a:lnTo>
                  <a:pt x="0" y="522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4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2B6359C-FE9A-0348-AC95-159A4F7B70E7}"/>
              </a:ext>
            </a:extLst>
          </p:cNvPr>
          <p:cNvSpPr txBox="1">
            <a:spLocks/>
          </p:cNvSpPr>
          <p:nvPr userDrawn="1"/>
        </p:nvSpPr>
        <p:spPr>
          <a:xfrm>
            <a:off x="4724400" y="65693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B6E8279-FF00-4658-90B4-8EF0A48D70D6}" type="slidenum">
              <a:rPr lang="pt-BR" sz="10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‹nº›</a:t>
            </a:fld>
            <a:endParaRPr lang="pt-BR" sz="10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320" y="410830"/>
            <a:ext cx="11134798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320" y="1483952"/>
            <a:ext cx="11134798" cy="4247998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394" y="6152561"/>
            <a:ext cx="6829706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320" y="6152561"/>
            <a:ext cx="914426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5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6.jf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E8042971-0C66-7E9B-8577-9E91B06988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A32EAE-4C62-51FC-62C4-8CD0A36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2" y="502736"/>
            <a:ext cx="10901916" cy="63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el 18">
            <a:extLst>
              <a:ext uri="{FF2B5EF4-FFF2-40B4-BE49-F238E27FC236}">
                <a16:creationId xmlns:a16="http://schemas.microsoft.com/office/drawing/2014/main" id="{B1691105-DB00-729F-2A2F-E439B265D19D}"/>
              </a:ext>
            </a:extLst>
          </p:cNvPr>
          <p:cNvSpPr txBox="1">
            <a:spLocks/>
          </p:cNvSpPr>
          <p:nvPr/>
        </p:nvSpPr>
        <p:spPr>
          <a:xfrm>
            <a:off x="516252" y="410830"/>
            <a:ext cx="8069383" cy="13417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ANATOMIA DO INCIDENTE DE TI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1440B7A1-6C6E-FF9A-6900-33350E43A2D4}"/>
              </a:ext>
            </a:extLst>
          </p:cNvPr>
          <p:cNvSpPr txBox="1">
            <a:spLocks/>
          </p:cNvSpPr>
          <p:nvPr/>
        </p:nvSpPr>
        <p:spPr>
          <a:xfrm>
            <a:off x="516252" y="942478"/>
            <a:ext cx="8264733" cy="818446"/>
          </a:xfrm>
          <a:prstGeom prst="rect">
            <a:avLst/>
          </a:prstGeom>
        </p:spPr>
        <p:txBody>
          <a:bodyPr vert="horz" lIns="108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None/>
              <a:defRPr sz="2200" kern="1200">
                <a:solidFill>
                  <a:srgbClr val="7F7F7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8038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10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6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875" indent="-179388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COMO ORIENTAR A CENTRALIDADE NO CLIENTE </a:t>
            </a:r>
            <a:b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DURNTE O GERENCIAMENTO DE CRISES</a:t>
            </a:r>
          </a:p>
        </p:txBody>
      </p:sp>
    </p:spTree>
    <p:extLst>
      <p:ext uri="{BB962C8B-B14F-4D97-AF65-F5344CB8AC3E}">
        <p14:creationId xmlns:p14="http://schemas.microsoft.com/office/powerpoint/2010/main" val="25682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TRIAGEM DO INCIDENTE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054542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CLASSIFICAÇÃO E PRIORIZAÇÃO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9706" y="1433214"/>
            <a:ext cx="8202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09"/>
            <a:r>
              <a:rPr lang="pt-BR" sz="2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Enriquecer o CMDB detalhando informações complementares dos Sistemas, Funcionalidades e suas características.</a:t>
            </a:r>
          </a:p>
          <a:p>
            <a:pPr algn="just" defTabSz="914309"/>
            <a:endParaRPr lang="pt-BR" sz="20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A7C41F5B-4A42-C8BE-C11C-0EE8DB2B4CDE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EC49291-535C-4D8D-50C8-E49BE8A7FD1C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55205B4-1BDE-1737-1128-873269FE5441}"/>
                </a:ext>
              </a:extLst>
            </p:cNvPr>
            <p:cNvSpPr txBox="1"/>
            <p:nvPr/>
          </p:nvSpPr>
          <p:spPr>
            <a:xfrm>
              <a:off x="9207136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AB28B7B7-D7EE-AE87-F80A-D916B0E6227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O monitoramento técnico, baseado em </a:t>
              </a:r>
              <a:r>
                <a:rPr lang="pt-BR" sz="1900" b="1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GOLDEN SIGNAL </a:t>
              </a:r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(Volume, Tempo, Falhas e Saturação), permite mapear apenas sintomas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Indisponibilidade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Intermitência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Lentidão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Divergência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dirty="0">
                <a:solidFill>
                  <a:schemeClr val="bg1"/>
                </a:solidFill>
                <a:latin typeface="Calibri"/>
              </a:endParaRP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57B07A6A-1C26-E90D-63B8-635600FB8104}"/>
              </a:ext>
            </a:extLst>
          </p:cNvPr>
          <p:cNvGrpSpPr/>
          <p:nvPr/>
        </p:nvGrpSpPr>
        <p:grpSpPr>
          <a:xfrm>
            <a:off x="502911" y="3127011"/>
            <a:ext cx="6724158" cy="2788511"/>
            <a:chOff x="684531" y="3146251"/>
            <a:chExt cx="6724158" cy="2788511"/>
          </a:xfrm>
        </p:grpSpPr>
        <p:pic>
          <p:nvPicPr>
            <p:cNvPr id="39" name="Picture 1">
              <a:extLst>
                <a:ext uri="{FF2B5EF4-FFF2-40B4-BE49-F238E27FC236}">
                  <a16:creationId xmlns:a16="http://schemas.microsoft.com/office/drawing/2014/main" id="{6EAAF35C-AAA9-9ED1-4C6D-F8ED4099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324" y="3327186"/>
              <a:ext cx="1260000" cy="1260000"/>
            </a:xfrm>
            <a:prstGeom prst="rect">
              <a:avLst/>
            </a:prstGeom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31C957F4-AE91-B284-6F05-93FD1CDBD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777" y="3327186"/>
              <a:ext cx="1260000" cy="1260000"/>
            </a:xfrm>
            <a:prstGeom prst="rect">
              <a:avLst/>
            </a:prstGeom>
          </p:spPr>
        </p:pic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82DAB4CC-F7BE-859C-7131-BCF36F833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777" y="4415896"/>
              <a:ext cx="1260000" cy="1260000"/>
            </a:xfrm>
            <a:prstGeom prst="rect">
              <a:avLst/>
            </a:prstGeom>
          </p:spPr>
        </p:pic>
        <p:pic>
          <p:nvPicPr>
            <p:cNvPr id="44" name="Picture 5">
              <a:extLst>
                <a:ext uri="{FF2B5EF4-FFF2-40B4-BE49-F238E27FC236}">
                  <a16:creationId xmlns:a16="http://schemas.microsoft.com/office/drawing/2014/main" id="{16A8E1CD-0B17-B428-9D75-F830D74D7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324" y="4415896"/>
              <a:ext cx="1260000" cy="1260000"/>
            </a:xfrm>
            <a:prstGeom prst="rect">
              <a:avLst/>
            </a:prstGeom>
          </p:spPr>
        </p:pic>
        <p:pic>
          <p:nvPicPr>
            <p:cNvPr id="47" name="Picture 34">
              <a:extLst>
                <a:ext uri="{FF2B5EF4-FFF2-40B4-BE49-F238E27FC236}">
                  <a16:creationId xmlns:a16="http://schemas.microsoft.com/office/drawing/2014/main" id="{D39128CE-1ED3-9F63-A5CA-DF439F96A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06" y="3327186"/>
              <a:ext cx="1260000" cy="1260000"/>
            </a:xfrm>
            <a:prstGeom prst="rect">
              <a:avLst/>
            </a:prstGeom>
          </p:spPr>
        </p:pic>
        <p:pic>
          <p:nvPicPr>
            <p:cNvPr id="52" name="Picture 35">
              <a:extLst>
                <a:ext uri="{FF2B5EF4-FFF2-40B4-BE49-F238E27FC236}">
                  <a16:creationId xmlns:a16="http://schemas.microsoft.com/office/drawing/2014/main" id="{845F9AEE-55A9-3853-37EF-8FA65362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406" y="4415896"/>
              <a:ext cx="1260000" cy="1260000"/>
            </a:xfrm>
            <a:prstGeom prst="rect">
              <a:avLst/>
            </a:prstGeom>
          </p:spPr>
        </p:pic>
        <p:sp>
          <p:nvSpPr>
            <p:cNvPr id="21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373F61F0-92BE-D7C0-9640-32CC44B8A2BC}"/>
                </a:ext>
              </a:extLst>
            </p:cNvPr>
            <p:cNvSpPr txBox="1"/>
            <p:nvPr/>
          </p:nvSpPr>
          <p:spPr>
            <a:xfrm>
              <a:off x="684531" y="3146251"/>
              <a:ext cx="2030148" cy="30340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9BBB59">
                      <a:lumMod val="50000"/>
                    </a:srgbClr>
                  </a:solidFill>
                  <a:latin typeface="Antenna Bold" panose="02000803000000000000" pitchFamily="50" charset="0"/>
                </a:rPr>
                <a:t>EXPOSIÇÃO SISTEMA</a:t>
              </a:r>
            </a:p>
          </p:txBody>
        </p:sp>
        <p:sp>
          <p:nvSpPr>
            <p:cNvPr id="31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7AD8A0EB-5235-8E93-BCB4-CF830B3B613D}"/>
                </a:ext>
              </a:extLst>
            </p:cNvPr>
            <p:cNvSpPr txBox="1"/>
            <p:nvPr/>
          </p:nvSpPr>
          <p:spPr>
            <a:xfrm>
              <a:off x="2661869" y="3147845"/>
              <a:ext cx="1358371" cy="301611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FFC000">
                      <a:lumMod val="75000"/>
                    </a:srgbClr>
                  </a:solidFill>
                  <a:latin typeface="Antenna Bold" panose="02000803000000000000" pitchFamily="50" charset="0"/>
                </a:rPr>
                <a:t>SINTOMA</a:t>
              </a:r>
            </a:p>
          </p:txBody>
        </p:sp>
        <p:sp>
          <p:nvSpPr>
            <p:cNvPr id="35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6103B7AE-0D1D-EFE1-9214-45EFBA8F4AAE}"/>
                </a:ext>
              </a:extLst>
            </p:cNvPr>
            <p:cNvSpPr txBox="1"/>
            <p:nvPr/>
          </p:nvSpPr>
          <p:spPr>
            <a:xfrm>
              <a:off x="4189687" y="3149439"/>
              <a:ext cx="1519997" cy="30340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C8303F">
                      <a:lumMod val="75000"/>
                    </a:srgbClr>
                  </a:solidFill>
                  <a:latin typeface="Antenna Bold" panose="02000803000000000000" pitchFamily="50" charset="0"/>
                </a:rPr>
                <a:t>REGULATÓRIO</a:t>
              </a:r>
            </a:p>
          </p:txBody>
        </p:sp>
        <p:sp>
          <p:nvSpPr>
            <p:cNvPr id="36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7A5E83BE-82B9-660E-C839-AE23FCA5ACFE}"/>
                </a:ext>
              </a:extLst>
            </p:cNvPr>
            <p:cNvSpPr txBox="1"/>
            <p:nvPr/>
          </p:nvSpPr>
          <p:spPr>
            <a:xfrm>
              <a:off x="697940" y="5626319"/>
              <a:ext cx="1799719" cy="301611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3498DB">
                      <a:lumMod val="50000"/>
                    </a:srgbClr>
                  </a:solidFill>
                  <a:latin typeface="Antenna Bold" panose="02000803000000000000" pitchFamily="50" charset="0"/>
                </a:rPr>
                <a:t>FUNCIONALIDADE</a:t>
              </a:r>
            </a:p>
          </p:txBody>
        </p:sp>
        <p:sp>
          <p:nvSpPr>
            <p:cNvPr id="37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DE26B375-531E-5B4A-53C8-C0B76ED9C051}"/>
                </a:ext>
              </a:extLst>
            </p:cNvPr>
            <p:cNvSpPr txBox="1"/>
            <p:nvPr/>
          </p:nvSpPr>
          <p:spPr>
            <a:xfrm>
              <a:off x="2663707" y="5627913"/>
              <a:ext cx="1363609" cy="301611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E66C24"/>
                  </a:solidFill>
                  <a:latin typeface="Antenna Bold" panose="02000803000000000000" pitchFamily="50" charset="0"/>
                </a:rPr>
                <a:t>JANELA</a:t>
              </a:r>
            </a:p>
          </p:txBody>
        </p:sp>
        <p:sp>
          <p:nvSpPr>
            <p:cNvPr id="38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145ED88B-3727-CF9F-FAEA-8578C73A8D2A}"/>
                </a:ext>
              </a:extLst>
            </p:cNvPr>
            <p:cNvSpPr txBox="1"/>
            <p:nvPr/>
          </p:nvSpPr>
          <p:spPr>
            <a:xfrm>
              <a:off x="4020240" y="5630532"/>
              <a:ext cx="1972843" cy="301611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666A6E"/>
                  </a:solidFill>
                  <a:latin typeface="Antenna Bold" panose="02000803000000000000" pitchFamily="50" charset="0"/>
                </a:rPr>
                <a:t>FINANCEIRO</a:t>
              </a:r>
            </a:p>
          </p:txBody>
        </p:sp>
        <p:pic>
          <p:nvPicPr>
            <p:cNvPr id="56" name="Picture 34">
              <a:extLst>
                <a:ext uri="{FF2B5EF4-FFF2-40B4-BE49-F238E27FC236}">
                  <a16:creationId xmlns:a16="http://schemas.microsoft.com/office/drawing/2014/main" id="{CDA2C08C-98D8-42D3-3765-3C70357C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199" y="3327186"/>
              <a:ext cx="1260000" cy="1260000"/>
            </a:xfrm>
            <a:prstGeom prst="rect">
              <a:avLst/>
            </a:prstGeom>
          </p:spPr>
        </p:pic>
        <p:pic>
          <p:nvPicPr>
            <p:cNvPr id="60" name="Picture 35">
              <a:extLst>
                <a:ext uri="{FF2B5EF4-FFF2-40B4-BE49-F238E27FC236}">
                  <a16:creationId xmlns:a16="http://schemas.microsoft.com/office/drawing/2014/main" id="{CDC88A74-420E-15B9-2769-5371A889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199" y="4415896"/>
              <a:ext cx="1260000" cy="1260000"/>
            </a:xfrm>
            <a:prstGeom prst="rect">
              <a:avLst/>
            </a:prstGeom>
          </p:spPr>
        </p:pic>
        <p:sp>
          <p:nvSpPr>
            <p:cNvPr id="65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ADD4604A-C03B-4FA5-5AB2-63FA43760431}"/>
                </a:ext>
              </a:extLst>
            </p:cNvPr>
            <p:cNvSpPr txBox="1"/>
            <p:nvPr/>
          </p:nvSpPr>
          <p:spPr>
            <a:xfrm>
              <a:off x="5605293" y="3152058"/>
              <a:ext cx="1519997" cy="303406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A284B0"/>
                  </a:solidFill>
                  <a:latin typeface="Antenna Bold" panose="02000803000000000000" pitchFamily="50" charset="0"/>
                </a:rPr>
                <a:t>OPERACIONAL</a:t>
              </a:r>
            </a:p>
          </p:txBody>
        </p:sp>
        <p:sp>
          <p:nvSpPr>
            <p:cNvPr id="70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>
              <a:extLst>
                <a:ext uri="{FF2B5EF4-FFF2-40B4-BE49-F238E27FC236}">
                  <a16:creationId xmlns:a16="http://schemas.microsoft.com/office/drawing/2014/main" id="{CFED8651-5DA4-708E-FD7B-54455C8E84FC}"/>
                </a:ext>
              </a:extLst>
            </p:cNvPr>
            <p:cNvSpPr txBox="1"/>
            <p:nvPr/>
          </p:nvSpPr>
          <p:spPr>
            <a:xfrm>
              <a:off x="5435846" y="5633151"/>
              <a:ext cx="1972843" cy="301611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D18B92"/>
                  </a:solidFill>
                  <a:latin typeface="Antenna Bold" panose="02000803000000000000" pitchFamily="50" charset="0"/>
                </a:rPr>
                <a:t>IMAGEM</a:t>
              </a:r>
            </a:p>
          </p:txBody>
        </p:sp>
      </p:grpSp>
      <p:sp>
        <p:nvSpPr>
          <p:cNvPr id="74" name="Chave Direita 73">
            <a:extLst>
              <a:ext uri="{FF2B5EF4-FFF2-40B4-BE49-F238E27FC236}">
                <a16:creationId xmlns:a16="http://schemas.microsoft.com/office/drawing/2014/main" id="{D2A1CA19-E21F-614F-AADC-199D3D686D5B}"/>
              </a:ext>
            </a:extLst>
          </p:cNvPr>
          <p:cNvSpPr/>
          <p:nvPr/>
        </p:nvSpPr>
        <p:spPr>
          <a:xfrm rot="16200000">
            <a:off x="3874663" y="-6293"/>
            <a:ext cx="266808" cy="5681808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15990BF2-54B5-BD64-3BB6-7E9600DADE3D}"/>
              </a:ext>
            </a:extLst>
          </p:cNvPr>
          <p:cNvSpPr txBox="1"/>
          <p:nvPr/>
        </p:nvSpPr>
        <p:spPr>
          <a:xfrm>
            <a:off x="2944314" y="2160885"/>
            <a:ext cx="2127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  <a:latin typeface="Montserrat" panose="00000500000000000000" pitchFamily="2" charset="0"/>
              </a:rPr>
              <a:t>BIA</a:t>
            </a:r>
            <a:endParaRPr lang="pt-BR" sz="2000" b="1" dirty="0">
              <a:solidFill>
                <a:srgbClr val="C00000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200" dirty="0">
                <a:solidFill>
                  <a:srgbClr val="C00000"/>
                </a:solidFill>
                <a:latin typeface="Montserrat" panose="00000500000000000000" pitchFamily="2" charset="0"/>
              </a:rPr>
              <a:t>Business Impact Analysis</a:t>
            </a:r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F58D7B04-F862-CEAC-A029-92E2FCEE6136}"/>
              </a:ext>
            </a:extLst>
          </p:cNvPr>
          <p:cNvGrpSpPr/>
          <p:nvPr/>
        </p:nvGrpSpPr>
        <p:grpSpPr>
          <a:xfrm>
            <a:off x="7195106" y="3710621"/>
            <a:ext cx="1024639" cy="1316035"/>
            <a:chOff x="7307373" y="4108751"/>
            <a:chExt cx="1024639" cy="1316035"/>
          </a:xfrm>
        </p:grpSpPr>
        <p:pic>
          <p:nvPicPr>
            <p:cNvPr id="73" name="Imagem 7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B97EFA54-CAD7-1059-D162-EC28FFD3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854" y="4508861"/>
              <a:ext cx="915925" cy="915925"/>
            </a:xfrm>
            <a:prstGeom prst="rect">
              <a:avLst/>
            </a:prstGeom>
          </p:spPr>
        </p:pic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CBF12699-9078-9BBC-BE30-6F7CE8122DA3}"/>
                </a:ext>
              </a:extLst>
            </p:cNvPr>
            <p:cNvSpPr txBox="1"/>
            <p:nvPr/>
          </p:nvSpPr>
          <p:spPr>
            <a:xfrm>
              <a:off x="7307373" y="4108751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latin typeface="Montserrat" panose="00000500000000000000" pitchFamily="2" charset="0"/>
                </a:rPr>
                <a:t>CMDB</a:t>
              </a:r>
              <a:endParaRPr lang="pt-BR" sz="1400" dirty="0">
                <a:latin typeface="Montserrat" panose="00000500000000000000" pitchFamily="2" charset="0"/>
              </a:endParaRPr>
            </a:p>
          </p:txBody>
        </p:sp>
      </p:grpSp>
      <p:sp>
        <p:nvSpPr>
          <p:cNvPr id="77" name="Chave Direita 76">
            <a:extLst>
              <a:ext uri="{FF2B5EF4-FFF2-40B4-BE49-F238E27FC236}">
                <a16:creationId xmlns:a16="http://schemas.microsoft.com/office/drawing/2014/main" id="{010E4F7F-576E-F3F1-11AB-2E31F0AD7C22}"/>
              </a:ext>
            </a:extLst>
          </p:cNvPr>
          <p:cNvSpPr/>
          <p:nvPr/>
        </p:nvSpPr>
        <p:spPr>
          <a:xfrm>
            <a:off x="6902995" y="3157048"/>
            <a:ext cx="241937" cy="282179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have Direita 78">
            <a:extLst>
              <a:ext uri="{FF2B5EF4-FFF2-40B4-BE49-F238E27FC236}">
                <a16:creationId xmlns:a16="http://schemas.microsoft.com/office/drawing/2014/main" id="{7B7484B6-AE1B-84BE-DD1C-886B56BDBB20}"/>
              </a:ext>
            </a:extLst>
          </p:cNvPr>
          <p:cNvSpPr/>
          <p:nvPr/>
        </p:nvSpPr>
        <p:spPr>
          <a:xfrm rot="5400000">
            <a:off x="3874663" y="3349286"/>
            <a:ext cx="266808" cy="5681808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7923488-43A7-65FB-A8EC-32DD3C083523}"/>
              </a:ext>
            </a:extLst>
          </p:cNvPr>
          <p:cNvSpPr txBox="1"/>
          <p:nvPr/>
        </p:nvSpPr>
        <p:spPr>
          <a:xfrm>
            <a:off x="2527535" y="6309954"/>
            <a:ext cx="2961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>
                <a:solidFill>
                  <a:srgbClr val="C00000"/>
                </a:solidFill>
                <a:latin typeface="Montserrat" panose="00000500000000000000" pitchFamily="2" charset="0"/>
              </a:rPr>
              <a:t>PCN</a:t>
            </a:r>
            <a:endParaRPr lang="pt-BR" sz="2000" b="1" dirty="0">
              <a:solidFill>
                <a:srgbClr val="C00000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200" dirty="0">
                <a:solidFill>
                  <a:srgbClr val="C00000"/>
                </a:solidFill>
                <a:latin typeface="Montserrat" panose="00000500000000000000" pitchFamily="2" charset="0"/>
              </a:rPr>
              <a:t>Plano de Continuidade de Negócios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958F94-A547-C12D-72BA-17FE535C83F8}"/>
              </a:ext>
            </a:extLst>
          </p:cNvPr>
          <p:cNvSpPr txBox="1"/>
          <p:nvPr/>
        </p:nvSpPr>
        <p:spPr>
          <a:xfrm>
            <a:off x="2012624" y="37889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6EC32F-0B08-4AB3-998C-80BF741CFC84}"/>
              </a:ext>
            </a:extLst>
          </p:cNvPr>
          <p:cNvSpPr txBox="1"/>
          <p:nvPr/>
        </p:nvSpPr>
        <p:spPr>
          <a:xfrm>
            <a:off x="1982651" y="48874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D32BA5-46CB-7620-59D0-488813F15F26}"/>
              </a:ext>
            </a:extLst>
          </p:cNvPr>
          <p:cNvSpPr txBox="1"/>
          <p:nvPr/>
        </p:nvSpPr>
        <p:spPr>
          <a:xfrm>
            <a:off x="3066961" y="37889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7D9E13-0D3E-C9EF-8CC8-C0755D1A3765}"/>
              </a:ext>
            </a:extLst>
          </p:cNvPr>
          <p:cNvSpPr txBox="1"/>
          <p:nvPr/>
        </p:nvSpPr>
        <p:spPr>
          <a:xfrm>
            <a:off x="3036988" y="48874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8ABEE6-C89E-FC3E-EA54-11A2226A8904}"/>
              </a:ext>
            </a:extLst>
          </p:cNvPr>
          <p:cNvSpPr txBox="1"/>
          <p:nvPr/>
        </p:nvSpPr>
        <p:spPr>
          <a:xfrm>
            <a:off x="4211567" y="37894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BBA1B1-69D8-AC62-4CCB-1FF88CCC41B1}"/>
              </a:ext>
            </a:extLst>
          </p:cNvPr>
          <p:cNvSpPr txBox="1"/>
          <p:nvPr/>
        </p:nvSpPr>
        <p:spPr>
          <a:xfrm>
            <a:off x="4181594" y="48879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2CB786-5887-A8DF-BB60-BC1DFC01CD93}"/>
              </a:ext>
            </a:extLst>
          </p:cNvPr>
          <p:cNvSpPr txBox="1"/>
          <p:nvPr/>
        </p:nvSpPr>
        <p:spPr>
          <a:xfrm>
            <a:off x="5265904" y="37894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8C8FEA-AE5B-4D84-3F90-44BA368DB919}"/>
              </a:ext>
            </a:extLst>
          </p:cNvPr>
          <p:cNvSpPr txBox="1"/>
          <p:nvPr/>
        </p:nvSpPr>
        <p:spPr>
          <a:xfrm>
            <a:off x="5235931" y="488795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8</a:t>
            </a:r>
          </a:p>
        </p:txBody>
      </p:sp>
      <p:pic>
        <p:nvPicPr>
          <p:cNvPr id="16" name="Imagem 15" descr="Uma imagem contendo placa, frente, trem, segurando&#10;&#10;Descrição gerada automaticamente">
            <a:extLst>
              <a:ext uri="{FF2B5EF4-FFF2-40B4-BE49-F238E27FC236}">
                <a16:creationId xmlns:a16="http://schemas.microsoft.com/office/drawing/2014/main" id="{8548F5A1-ACF5-389C-4F63-0319619835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57" y="499748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" y="1"/>
            <a:ext cx="12191204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68" y="0"/>
            <a:ext cx="10266467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9804" y="786063"/>
            <a:ext cx="12190413" cy="13635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 bwMode="white">
          <a:xfrm>
            <a:off x="328389" y="174414"/>
            <a:ext cx="6858290" cy="1789297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Bold" panose="02000803000000000000" pitchFamily="50" charset="0"/>
              </a:rPr>
              <a:t>DIAGNÓSTICO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Light" panose="02000303000000000000" pitchFamily="50" charset="0"/>
              </a:rPr>
              <a:t>TROUBLESHOOTING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enna Light" panose="020003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5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52AF796-27B5-AAC0-472A-98C34665A1D7}"/>
              </a:ext>
            </a:extLst>
          </p:cNvPr>
          <p:cNvSpPr/>
          <p:nvPr/>
        </p:nvSpPr>
        <p:spPr>
          <a:xfrm>
            <a:off x="2752217" y="2228183"/>
            <a:ext cx="4472887" cy="894212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8DC013A-A0DC-31C3-2B0E-A933455B2697}"/>
              </a:ext>
            </a:extLst>
          </p:cNvPr>
          <p:cNvSpPr/>
          <p:nvPr/>
        </p:nvSpPr>
        <p:spPr>
          <a:xfrm>
            <a:off x="2758073" y="3323055"/>
            <a:ext cx="4472887" cy="894212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817472A8-CE1F-A18E-FF27-F5FF0BD7BCE1}"/>
              </a:ext>
            </a:extLst>
          </p:cNvPr>
          <p:cNvSpPr/>
          <p:nvPr/>
        </p:nvSpPr>
        <p:spPr>
          <a:xfrm>
            <a:off x="2752217" y="4487338"/>
            <a:ext cx="4472887" cy="894212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AFD5567-2DBA-FA24-CAB2-837A74BB5A08}"/>
              </a:ext>
            </a:extLst>
          </p:cNvPr>
          <p:cNvSpPr/>
          <p:nvPr/>
        </p:nvSpPr>
        <p:spPr>
          <a:xfrm>
            <a:off x="2761762" y="5598362"/>
            <a:ext cx="4472887" cy="894212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09D4CC5-9A02-5FA8-BC5B-9FFC24378B9E}"/>
              </a:ext>
            </a:extLst>
          </p:cNvPr>
          <p:cNvSpPr txBox="1"/>
          <p:nvPr/>
        </p:nvSpPr>
        <p:spPr>
          <a:xfrm>
            <a:off x="2762976" y="2238970"/>
            <a:ext cx="445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IDENTIFICAR CLIENTES, PRODUTOS, OPERAÇÕES E SEGMENTOS DE NEGÓCIO</a:t>
            </a:r>
          </a:p>
          <a:p>
            <a:pPr algn="ctr"/>
            <a:r>
              <a:rPr lang="en-US" sz="16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DEVE EXIGIR TELEMETRIA DE NEGÓCIO</a:t>
            </a:r>
            <a:endParaRPr lang="pt-BR" sz="16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3541D5A-327C-099B-5E5B-EA2B00F40997}"/>
              </a:ext>
            </a:extLst>
          </p:cNvPr>
          <p:cNvSpPr txBox="1"/>
          <p:nvPr/>
        </p:nvSpPr>
        <p:spPr>
          <a:xfrm>
            <a:off x="2768832" y="3402422"/>
            <a:ext cx="445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PROCEDIMENTO PARA DÚVIDAS E ORIENTAÇÕES AO CLIENTE, FOCO NA CONTENÇÃO DO IMPACTO</a:t>
            </a:r>
          </a:p>
          <a:p>
            <a:pPr algn="ctr"/>
            <a:r>
              <a:rPr lang="en-US" sz="16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SINERGIA ENTRE TI, SAC E ATENDIMENTO</a:t>
            </a:r>
            <a:endParaRPr lang="pt-BR" sz="16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63C3FC-3C2C-8F55-F840-FC32FEE23D70}"/>
              </a:ext>
            </a:extLst>
          </p:cNvPr>
          <p:cNvSpPr txBox="1"/>
          <p:nvPr/>
        </p:nvSpPr>
        <p:spPr>
          <a:xfrm>
            <a:off x="2762976" y="4566705"/>
            <a:ext cx="445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NOTIFICAÇÃO AOS CLIENTES EM REDES SOCIAIS, CANAIS DIGITAIS E IMPRENSA</a:t>
            </a:r>
          </a:p>
          <a:p>
            <a:pPr algn="ctr"/>
            <a:r>
              <a:rPr lang="en-US" sz="16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SINERGIA ENTRE TI, OUVIDORIA, MKT E JURIDICO</a:t>
            </a:r>
            <a:endParaRPr lang="pt-BR" sz="16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B10CC5-C107-4894-6071-B5EA078B0957}"/>
              </a:ext>
            </a:extLst>
          </p:cNvPr>
          <p:cNvSpPr txBox="1"/>
          <p:nvPr/>
        </p:nvSpPr>
        <p:spPr>
          <a:xfrm>
            <a:off x="2772521" y="5677729"/>
            <a:ext cx="445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ATIVAÇÃO DE PROTOCOLOS DE CONTINUIDADE OPERACIONAL E REGULATÓRIA</a:t>
            </a:r>
          </a:p>
          <a:p>
            <a:pPr algn="ctr"/>
            <a:r>
              <a:rPr lang="en-US" sz="16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ACIONAMENTO DO BOARD EXECUTIVO</a:t>
            </a:r>
            <a:endParaRPr lang="pt-BR" sz="16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DIAGNÓSTICO DO INCIDENTE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258779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RELACIONAMENTO COM CLIENTES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0D43310-9018-C3AB-84A7-1DC327EA0D07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D6598D00-CC04-10EC-B902-D075F7D764CB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D02508-2E22-D9E5-05FA-BD1431DD2CB2}"/>
                </a:ext>
              </a:extLst>
            </p:cNvPr>
            <p:cNvSpPr txBox="1"/>
            <p:nvPr/>
          </p:nvSpPr>
          <p:spPr>
            <a:xfrm>
              <a:off x="9207137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25BA4347-4800-41A4-1BC1-704D823C2E9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Baseado na etapa de Triagem, o diagnóstico será direcionado basicamente por 3 opções: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Repasse para Equipe Técnica responsável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War Room Colegiado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b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War Room Colegiado com Escalada (Ninjas)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dirty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F733B3F3-8615-4BB5-489A-E79428BA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9" y="4583701"/>
            <a:ext cx="720000" cy="7200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7E267920-7AC8-669A-7C1A-96B0A60D9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9" y="3428802"/>
            <a:ext cx="720000" cy="720000"/>
          </a:xfrm>
          <a:prstGeom prst="flowChartConnector">
            <a:avLst/>
          </a:prstGeom>
        </p:spPr>
      </p:pic>
      <p:pic>
        <p:nvPicPr>
          <p:cNvPr id="34" name="Imagem 33" descr="Forma, Círculo&#10;&#10;Descrição gerada automaticamente">
            <a:extLst>
              <a:ext uri="{FF2B5EF4-FFF2-40B4-BE49-F238E27FC236}">
                <a16:creationId xmlns:a16="http://schemas.microsoft.com/office/drawing/2014/main" id="{F0D801AE-AE01-C65D-6489-8169F094B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9" y="2331053"/>
            <a:ext cx="720000" cy="720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90EB1BAF-5013-925C-90E9-3ABC10BA2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9" y="5727170"/>
            <a:ext cx="720000" cy="72000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E4332629-DC47-ABF7-1173-B7288DFFB69E}"/>
              </a:ext>
            </a:extLst>
          </p:cNvPr>
          <p:cNvSpPr txBox="1"/>
          <p:nvPr/>
        </p:nvSpPr>
        <p:spPr>
          <a:xfrm>
            <a:off x="516320" y="1760192"/>
            <a:ext cx="270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PROTOCOLOS DE </a:t>
            </a:r>
          </a:p>
          <a:p>
            <a:r>
              <a:rPr lang="pt-BR" sz="1400" b="1" dirty="0">
                <a:latin typeface="Montserrat" panose="00000500000000000000" pitchFamily="2" charset="0"/>
              </a:rPr>
              <a:t>CONTENÇÃO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12946B9-A037-7C32-58BF-1D45C5F8335C}"/>
              </a:ext>
            </a:extLst>
          </p:cNvPr>
          <p:cNvSpPr txBox="1"/>
          <p:nvPr/>
        </p:nvSpPr>
        <p:spPr>
          <a:xfrm>
            <a:off x="3416176" y="1812000"/>
            <a:ext cx="2838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ORIENTAÇÃO PRESCRITIVA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FADBB61-5893-4507-8B9B-141939EB1AAF}"/>
              </a:ext>
            </a:extLst>
          </p:cNvPr>
          <p:cNvSpPr txBox="1"/>
          <p:nvPr/>
        </p:nvSpPr>
        <p:spPr>
          <a:xfrm>
            <a:off x="1338152" y="2524388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CLIENTES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IMPACTADOS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4E5D545-88B9-1ED0-816C-6263B0415637}"/>
              </a:ext>
            </a:extLst>
          </p:cNvPr>
          <p:cNvSpPr txBox="1"/>
          <p:nvPr/>
        </p:nvSpPr>
        <p:spPr>
          <a:xfrm>
            <a:off x="1338152" y="3581053"/>
            <a:ext cx="1303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COMUNICAÇÃO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PASSIVA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ABD2DD0-9629-4F24-DA4A-335EC08D3561}"/>
              </a:ext>
            </a:extLst>
          </p:cNvPr>
          <p:cNvSpPr txBox="1"/>
          <p:nvPr/>
        </p:nvSpPr>
        <p:spPr>
          <a:xfrm>
            <a:off x="1338152" y="4735952"/>
            <a:ext cx="1303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COMUNICAÇÃO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ATIVA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B60F90-8E9C-7822-3C67-CD0986AA2A25}"/>
              </a:ext>
            </a:extLst>
          </p:cNvPr>
          <p:cNvSpPr txBox="1"/>
          <p:nvPr/>
        </p:nvSpPr>
        <p:spPr>
          <a:xfrm>
            <a:off x="1338152" y="5879421"/>
            <a:ext cx="1293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CONTINGÊNCIA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OPERACIONAL</a:t>
            </a:r>
          </a:p>
        </p:txBody>
      </p:sp>
      <p:sp>
        <p:nvSpPr>
          <p:cNvPr id="53" name="Chave Direita 52">
            <a:extLst>
              <a:ext uri="{FF2B5EF4-FFF2-40B4-BE49-F238E27FC236}">
                <a16:creationId xmlns:a16="http://schemas.microsoft.com/office/drawing/2014/main" id="{AD263BC7-E8CF-4F7B-FE0D-BE2937ADAF5C}"/>
              </a:ext>
            </a:extLst>
          </p:cNvPr>
          <p:cNvSpPr/>
          <p:nvPr/>
        </p:nvSpPr>
        <p:spPr>
          <a:xfrm>
            <a:off x="7278190" y="2204495"/>
            <a:ext cx="218812" cy="430777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01BBBB8-9951-D4D9-3B44-A302EA715B70}"/>
              </a:ext>
            </a:extLst>
          </p:cNvPr>
          <p:cNvGrpSpPr/>
          <p:nvPr/>
        </p:nvGrpSpPr>
        <p:grpSpPr>
          <a:xfrm>
            <a:off x="7479869" y="3585924"/>
            <a:ext cx="1140056" cy="1055804"/>
            <a:chOff x="6634847" y="3346708"/>
            <a:chExt cx="1140056" cy="1055804"/>
          </a:xfrm>
        </p:grpSpPr>
        <p:pic>
          <p:nvPicPr>
            <p:cNvPr id="54" name="Imagem 5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D4226CD-1036-0B4B-01D1-B5D65981D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15" y="3754512"/>
              <a:ext cx="648000" cy="648000"/>
            </a:xfrm>
            <a:prstGeom prst="rect">
              <a:avLst/>
            </a:prstGeom>
          </p:spPr>
        </p:pic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2104DC-1AAF-99B3-8031-811E42544881}"/>
                </a:ext>
              </a:extLst>
            </p:cNvPr>
            <p:cNvSpPr txBox="1"/>
            <p:nvPr/>
          </p:nvSpPr>
          <p:spPr>
            <a:xfrm>
              <a:off x="6634847" y="3346708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latin typeface="Montserrat" panose="00000500000000000000" pitchFamily="2" charset="0"/>
                </a:rPr>
                <a:t>Cliente</a:t>
              </a:r>
              <a:endParaRPr lang="pt-BR" sz="1400" dirty="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2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" y="1"/>
            <a:ext cx="12191204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95" y="1524348"/>
            <a:ext cx="12182625" cy="5333652"/>
            <a:chOff x="0" y="1524348"/>
            <a:chExt cx="12182625" cy="53336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7" r="89243"/>
            <a:stretch/>
          </p:blipFill>
          <p:spPr>
            <a:xfrm>
              <a:off x="0" y="1524348"/>
              <a:ext cx="772936" cy="53336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11"/>
            <a:stretch/>
          </p:blipFill>
          <p:spPr>
            <a:xfrm>
              <a:off x="772936" y="1524348"/>
              <a:ext cx="11409689" cy="5333652"/>
            </a:xfrm>
            <a:prstGeom prst="rect">
              <a:avLst/>
            </a:prstGeom>
          </p:spPr>
        </p:pic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 bwMode="white">
          <a:xfrm>
            <a:off x="328389" y="174414"/>
            <a:ext cx="6858290" cy="1789297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Bold" panose="02000803000000000000" pitchFamily="50" charset="0"/>
              </a:rPr>
              <a:t>NORMALIZAÇÃO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Light" panose="02000303000000000000" pitchFamily="50" charset="0"/>
              </a:rPr>
              <a:t>ACEITE DE VALIDAÇÃO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enna Light" panose="020003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3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NORMALIZAÇÃO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258779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VALIDAÇÃO POR COMPORTAMENTO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0D43310-9018-C3AB-84A7-1DC327EA0D07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D6598D00-CC04-10EC-B902-D075F7D764CB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D02508-2E22-D9E5-05FA-BD1431DD2CB2}"/>
                </a:ext>
              </a:extLst>
            </p:cNvPr>
            <p:cNvSpPr txBox="1"/>
            <p:nvPr/>
          </p:nvSpPr>
          <p:spPr>
            <a:xfrm>
              <a:off x="9207137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25BA4347-4800-41A4-1BC1-704D823C2E9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A monitoração técnica permite confirmar a normalização e estabilização de Tecnologia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defTabSz="914309"/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Em cenários mais evoluídos, pode-se observar Telemetria de Negócios, como Funis de Conversão e Testes Sintéticos, para validação do ambiente na perspectiva do Cliente Final.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dirty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F733B3F3-8615-4BB5-489A-E79428BA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2" y="4560841"/>
            <a:ext cx="720000" cy="7200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7E267920-7AC8-669A-7C1A-96B0A60D9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9" y="3394512"/>
            <a:ext cx="720000" cy="720000"/>
          </a:xfrm>
          <a:prstGeom prst="flowChartConnector">
            <a:avLst/>
          </a:prstGeom>
        </p:spPr>
      </p:pic>
      <p:pic>
        <p:nvPicPr>
          <p:cNvPr id="34" name="Imagem 33" descr="Forma, Círculo&#10;&#10;Descrição gerada automaticamente">
            <a:extLst>
              <a:ext uri="{FF2B5EF4-FFF2-40B4-BE49-F238E27FC236}">
                <a16:creationId xmlns:a16="http://schemas.microsoft.com/office/drawing/2014/main" id="{F0D801AE-AE01-C65D-6489-8169F094B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9" y="2262473"/>
            <a:ext cx="720000" cy="720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90EB1BAF-5013-925C-90E9-3ABC10BA2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9" y="5727170"/>
            <a:ext cx="720000" cy="72000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E4332629-DC47-ABF7-1173-B7288DFFB69E}"/>
              </a:ext>
            </a:extLst>
          </p:cNvPr>
          <p:cNvSpPr txBox="1"/>
          <p:nvPr/>
        </p:nvSpPr>
        <p:spPr>
          <a:xfrm>
            <a:off x="516320" y="1680182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PONTOS DE</a:t>
            </a:r>
          </a:p>
          <a:p>
            <a:r>
              <a:rPr lang="pt-BR" sz="1400" b="1" dirty="0">
                <a:latin typeface="Montserrat" panose="00000500000000000000" pitchFamily="2" charset="0"/>
              </a:rPr>
              <a:t>CONTROLE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12946B9-A037-7C32-58BF-1D45C5F8335C}"/>
              </a:ext>
            </a:extLst>
          </p:cNvPr>
          <p:cNvSpPr txBox="1"/>
          <p:nvPr/>
        </p:nvSpPr>
        <p:spPr>
          <a:xfrm>
            <a:off x="3679282" y="1823148"/>
            <a:ext cx="305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AFERIÇÃO DE RECLAMAÇÕES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52AF796-27B5-AAC0-472A-98C34665A1D7}"/>
              </a:ext>
            </a:extLst>
          </p:cNvPr>
          <p:cNvSpPr/>
          <p:nvPr/>
        </p:nvSpPr>
        <p:spPr>
          <a:xfrm>
            <a:off x="3069064" y="2228183"/>
            <a:ext cx="4255924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09D4CC5-9A02-5FA8-BC5B-9FFC24378B9E}"/>
              </a:ext>
            </a:extLst>
          </p:cNvPr>
          <p:cNvSpPr txBox="1"/>
          <p:nvPr/>
        </p:nvSpPr>
        <p:spPr>
          <a:xfrm>
            <a:off x="3079454" y="2238970"/>
            <a:ext cx="4241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COMPARAÇÃO DE VOLUMES DE NEGÓCIO COM BASELINE HISTÓRICO</a:t>
            </a:r>
          </a:p>
          <a:p>
            <a:pPr algn="ctr"/>
            <a:r>
              <a:rPr lang="en-US" sz="14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DEVE EXIGIR TELEMETRIA DE NEGÓCIO</a:t>
            </a:r>
            <a:endParaRPr lang="pt-BR" sz="14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FADBB61-5893-4507-8B9B-141939EB1AAF}"/>
              </a:ext>
            </a:extLst>
          </p:cNvPr>
          <p:cNvSpPr txBox="1"/>
          <p:nvPr/>
        </p:nvSpPr>
        <p:spPr>
          <a:xfrm>
            <a:off x="1338152" y="2455808"/>
            <a:ext cx="11160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TELEMETRIA 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DE NEGÓCIO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4E5D545-88B9-1ED0-816C-6263B0415637}"/>
              </a:ext>
            </a:extLst>
          </p:cNvPr>
          <p:cNvSpPr txBox="1"/>
          <p:nvPr/>
        </p:nvSpPr>
        <p:spPr>
          <a:xfrm>
            <a:off x="1341121" y="3546763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CENTRAIS DE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ATENDIMENTO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8DC013A-A0DC-31C3-2B0E-A933455B2697}"/>
              </a:ext>
            </a:extLst>
          </p:cNvPr>
          <p:cNvSpPr/>
          <p:nvPr/>
        </p:nvSpPr>
        <p:spPr>
          <a:xfrm>
            <a:off x="3074920" y="3391635"/>
            <a:ext cx="4255924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3541D5A-327C-099B-5E5B-EA2B00F40997}"/>
              </a:ext>
            </a:extLst>
          </p:cNvPr>
          <p:cNvSpPr txBox="1"/>
          <p:nvPr/>
        </p:nvSpPr>
        <p:spPr>
          <a:xfrm>
            <a:off x="3085310" y="3402422"/>
            <a:ext cx="4241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OBSERVAR </a:t>
            </a:r>
            <a:r>
              <a:rPr lang="en-US" sz="1400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FILAS DE ATENDIMENTO</a:t>
            </a:r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, ABANDONO DE LIGAÇÃO E REGISTRO DE RECLAMAÇÕES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ABD2DD0-9629-4F24-DA4A-335EC08D3561}"/>
              </a:ext>
            </a:extLst>
          </p:cNvPr>
          <p:cNvSpPr txBox="1"/>
          <p:nvPr/>
        </p:nvSpPr>
        <p:spPr>
          <a:xfrm>
            <a:off x="1350540" y="4713092"/>
            <a:ext cx="7633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REDES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SOCIAIS</a:t>
            </a: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817472A8-CE1F-A18E-FF27-F5FF0BD7BCE1}"/>
              </a:ext>
            </a:extLst>
          </p:cNvPr>
          <p:cNvSpPr/>
          <p:nvPr/>
        </p:nvSpPr>
        <p:spPr>
          <a:xfrm>
            <a:off x="3069064" y="4555918"/>
            <a:ext cx="4255924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63C3FC-3C2C-8F55-F840-FC32FEE23D70}"/>
              </a:ext>
            </a:extLst>
          </p:cNvPr>
          <p:cNvSpPr txBox="1"/>
          <p:nvPr/>
        </p:nvSpPr>
        <p:spPr>
          <a:xfrm>
            <a:off x="3079454" y="4566705"/>
            <a:ext cx="4241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OBSERVAR RECLAMAÇÕES E REAÇÕES EM REDES SOCIAIS. IMPORTANTE APRECIAR O LAÇO TEMPORAL ENTRE RECLAMAÇÕES E AÇÕES DE TECNOLOGIA</a:t>
            </a:r>
            <a:endParaRPr lang="pt-BR" sz="14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B60F90-8E9C-7822-3C67-CD0986AA2A25}"/>
              </a:ext>
            </a:extLst>
          </p:cNvPr>
          <p:cNvSpPr txBox="1"/>
          <p:nvPr/>
        </p:nvSpPr>
        <p:spPr>
          <a:xfrm>
            <a:off x="1350540" y="5879421"/>
            <a:ext cx="15231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PROCEDIMENTOS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DE RECUPERAÇÃO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AFD5567-2DBA-FA24-CAB2-837A74BB5A08}"/>
              </a:ext>
            </a:extLst>
          </p:cNvPr>
          <p:cNvSpPr/>
          <p:nvPr/>
        </p:nvSpPr>
        <p:spPr>
          <a:xfrm>
            <a:off x="3078609" y="5666942"/>
            <a:ext cx="4255924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B10CC5-C107-4894-6071-B5EA078B0957}"/>
              </a:ext>
            </a:extLst>
          </p:cNvPr>
          <p:cNvSpPr txBox="1"/>
          <p:nvPr/>
        </p:nvSpPr>
        <p:spPr>
          <a:xfrm>
            <a:off x="3088999" y="5677729"/>
            <a:ext cx="4241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GARANTIR QUE OS CLIENTES ESTEJAM APLICANDO CORRETAMENTE AS ORIENTAÇÕES DE TECNOLOGIA E SUAS ATUALIZÃÇÕES CORRETIVAS</a:t>
            </a:r>
          </a:p>
        </p:txBody>
      </p:sp>
      <p:sp>
        <p:nvSpPr>
          <p:cNvPr id="53" name="Chave Direita 52">
            <a:extLst>
              <a:ext uri="{FF2B5EF4-FFF2-40B4-BE49-F238E27FC236}">
                <a16:creationId xmlns:a16="http://schemas.microsoft.com/office/drawing/2014/main" id="{AD263BC7-E8CF-4F7B-FE0D-BE2937ADAF5C}"/>
              </a:ext>
            </a:extLst>
          </p:cNvPr>
          <p:cNvSpPr/>
          <p:nvPr/>
        </p:nvSpPr>
        <p:spPr>
          <a:xfrm>
            <a:off x="7324989" y="2139394"/>
            <a:ext cx="218812" cy="4307775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FECBDDC-6E1D-49C2-E624-380ADA0B553E}"/>
              </a:ext>
            </a:extLst>
          </p:cNvPr>
          <p:cNvGrpSpPr/>
          <p:nvPr/>
        </p:nvGrpSpPr>
        <p:grpSpPr>
          <a:xfrm>
            <a:off x="7479869" y="3585924"/>
            <a:ext cx="1140056" cy="1055804"/>
            <a:chOff x="6634847" y="3346708"/>
            <a:chExt cx="1140056" cy="1055804"/>
          </a:xfrm>
        </p:grpSpPr>
        <p:pic>
          <p:nvPicPr>
            <p:cNvPr id="7" name="Imagem 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4FAF2B92-DD7D-9F9A-81B6-8B770D1A1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15" y="3754512"/>
              <a:ext cx="648000" cy="648000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D15060F-A39A-D755-AC02-58B0C057846A}"/>
                </a:ext>
              </a:extLst>
            </p:cNvPr>
            <p:cNvSpPr txBox="1"/>
            <p:nvPr/>
          </p:nvSpPr>
          <p:spPr>
            <a:xfrm>
              <a:off x="6634847" y="3346708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latin typeface="Montserrat" panose="00000500000000000000" pitchFamily="2" charset="0"/>
                </a:rPr>
                <a:t>Cliente</a:t>
              </a:r>
              <a:endParaRPr lang="pt-BR" sz="1400" dirty="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5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" y="1"/>
            <a:ext cx="12191204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55" y="1"/>
            <a:ext cx="6780893" cy="68470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9804" y="786063"/>
            <a:ext cx="12190413" cy="13635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 bwMode="white">
          <a:xfrm>
            <a:off x="328389" y="174414"/>
            <a:ext cx="6858290" cy="1789297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Bold" panose="02000803000000000000" pitchFamily="50" charset="0"/>
              </a:rPr>
              <a:t>Causa </a:t>
            </a:r>
            <a:r>
              <a:rPr lang="pt-BR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Bold" panose="02000803000000000000" pitchFamily="50" charset="0"/>
              </a:rPr>
              <a:t>raiz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Light" panose="02000303000000000000" pitchFamily="50" charset="0"/>
              </a:rPr>
              <a:t>post mortem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enna Light" panose="020003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5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52AF796-27B5-AAC0-472A-98C34665A1D7}"/>
              </a:ext>
            </a:extLst>
          </p:cNvPr>
          <p:cNvSpPr/>
          <p:nvPr/>
        </p:nvSpPr>
        <p:spPr>
          <a:xfrm>
            <a:off x="2990811" y="2125313"/>
            <a:ext cx="4287930" cy="954107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8DC013A-A0DC-31C3-2B0E-A933455B2697}"/>
              </a:ext>
            </a:extLst>
          </p:cNvPr>
          <p:cNvSpPr/>
          <p:nvPr/>
        </p:nvSpPr>
        <p:spPr>
          <a:xfrm>
            <a:off x="2996667" y="3288765"/>
            <a:ext cx="4287930" cy="954107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817472A8-CE1F-A18E-FF27-F5FF0BD7BCE1}"/>
              </a:ext>
            </a:extLst>
          </p:cNvPr>
          <p:cNvSpPr/>
          <p:nvPr/>
        </p:nvSpPr>
        <p:spPr>
          <a:xfrm>
            <a:off x="2990811" y="4453048"/>
            <a:ext cx="4287930" cy="954107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AFD5567-2DBA-FA24-CAB2-837A74BB5A08}"/>
              </a:ext>
            </a:extLst>
          </p:cNvPr>
          <p:cNvSpPr/>
          <p:nvPr/>
        </p:nvSpPr>
        <p:spPr>
          <a:xfrm>
            <a:off x="3000356" y="5564072"/>
            <a:ext cx="4287930" cy="954107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09D4CC5-9A02-5FA8-BC5B-9FFC24378B9E}"/>
              </a:ext>
            </a:extLst>
          </p:cNvPr>
          <p:cNvSpPr txBox="1"/>
          <p:nvPr/>
        </p:nvSpPr>
        <p:spPr>
          <a:xfrm>
            <a:off x="3000779" y="2136100"/>
            <a:ext cx="4273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EQUIPES DE RELACIONAMENTO COM CLIENTES SÃO TREINADAS E ORIENTADAS PARA BUSCAR RECEITA. ENTRETANTO SUA CAPACITAÇÃO DEVE INCLUIR SITUAÇÕES ADVERSAS</a:t>
            </a:r>
            <a:endParaRPr lang="pt-BR" sz="14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3541D5A-327C-099B-5E5B-EA2B00F40997}"/>
              </a:ext>
            </a:extLst>
          </p:cNvPr>
          <p:cNvSpPr txBox="1"/>
          <p:nvPr/>
        </p:nvSpPr>
        <p:spPr>
          <a:xfrm>
            <a:off x="3006635" y="3299552"/>
            <a:ext cx="4273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CORRELACIONAR INFORMAÇÕES DE NEGÓCIO COM MONITORAÇÃO TÉCNICA PERMITE POTENCIALIZAR A VISIBILIDADE E REAÇÃO SOBRE SITUAÇÕES ADVESAS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63C3FC-3C2C-8F55-F840-FC32FEE23D70}"/>
              </a:ext>
            </a:extLst>
          </p:cNvPr>
          <p:cNvSpPr txBox="1"/>
          <p:nvPr/>
        </p:nvSpPr>
        <p:spPr>
          <a:xfrm>
            <a:off x="3000779" y="4463835"/>
            <a:ext cx="4273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A PREPARAÇÃO DE MODELOS DE COMUNICAÇÃO, BASEADOS EM GATILHOS DE MONITORAÇÃO PODE AGILIZAR A REAÇÃO E POTENCIALIZAR A CONTENÇÃO DE IMPACTOS</a:t>
            </a:r>
            <a:endParaRPr lang="pt-BR" sz="1400" b="1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DB10CC5-C107-4894-6071-B5EA078B0957}"/>
              </a:ext>
            </a:extLst>
          </p:cNvPr>
          <p:cNvSpPr txBox="1"/>
          <p:nvPr/>
        </p:nvSpPr>
        <p:spPr>
          <a:xfrm>
            <a:off x="3010324" y="5574859"/>
            <a:ext cx="4273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PROCEDIMENTOS SIMPLES E OBJETIVOS PARA ORIENTAR O CLIENTE SOBRE RECUPERAÇÕES E ALTERNATIVAS DE CONTINGÊNCIA PRECISAM ESTAR ATUAIZADOS E TESTADOS</a:t>
            </a:r>
          </a:p>
        </p:txBody>
      </p:sp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MELHORIA CONTÍNUA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258779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MITIGANDO IMPACTO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0D43310-9018-C3AB-84A7-1DC327EA0D07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D6598D00-CC04-10EC-B902-D075F7D764CB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6D02508-2E22-D9E5-05FA-BD1431DD2CB2}"/>
                </a:ext>
              </a:extLst>
            </p:cNvPr>
            <p:cNvSpPr txBox="1"/>
            <p:nvPr/>
          </p:nvSpPr>
          <p:spPr>
            <a:xfrm>
              <a:off x="9207137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25BA4347-4800-41A4-1BC1-704D823C2E9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A Cerimônia de Post-Mortem direciona uma discussão técnica para determinar a Causa Raiz e sua Correção Definitiva.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defTabSz="914309"/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Planos de ação complementares podem aportar melhorias aos processos internos de tecnologia.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dirty="0">
                <a:solidFill>
                  <a:schemeClr val="bg1"/>
                </a:solidFill>
                <a:latin typeface="Calibri"/>
              </a:endParaRPr>
            </a:p>
          </p:txBody>
        </p:sp>
      </p:grpSp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F733B3F3-8615-4BB5-489A-E79428BA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2" y="4457971"/>
            <a:ext cx="720000" cy="720000"/>
          </a:xfrm>
          <a:prstGeom prst="rect">
            <a:avLst/>
          </a:prstGeom>
        </p:spPr>
      </p:pic>
      <p:pic>
        <p:nvPicPr>
          <p:cNvPr id="38" name="Imagem 37" descr="Ícone&#10;&#10;Descrição gerada automaticamente">
            <a:extLst>
              <a:ext uri="{FF2B5EF4-FFF2-40B4-BE49-F238E27FC236}">
                <a16:creationId xmlns:a16="http://schemas.microsoft.com/office/drawing/2014/main" id="{90EB1BAF-5013-925C-90E9-3ABC10BA2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9" y="5624300"/>
            <a:ext cx="720000" cy="72000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E4332629-DC47-ABF7-1173-B7288DFFB69E}"/>
              </a:ext>
            </a:extLst>
          </p:cNvPr>
          <p:cNvSpPr txBox="1"/>
          <p:nvPr/>
        </p:nvSpPr>
        <p:spPr>
          <a:xfrm>
            <a:off x="516320" y="1702476"/>
            <a:ext cx="187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Montserrat" panose="00000500000000000000" pitchFamily="2" charset="0"/>
              </a:rPr>
              <a:t>OPORTUNIDADES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12946B9-A037-7C32-58BF-1D45C5F8335C}"/>
              </a:ext>
            </a:extLst>
          </p:cNvPr>
          <p:cNvSpPr txBox="1"/>
          <p:nvPr/>
        </p:nvSpPr>
        <p:spPr>
          <a:xfrm>
            <a:off x="3575144" y="1710481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AFERIÇÃO DE RECLAMAÇÕES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FADBB61-5893-4507-8B9B-141939EB1AAF}"/>
              </a:ext>
            </a:extLst>
          </p:cNvPr>
          <p:cNvSpPr txBox="1"/>
          <p:nvPr/>
        </p:nvSpPr>
        <p:spPr>
          <a:xfrm>
            <a:off x="1338152" y="2318648"/>
            <a:ext cx="12378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TREINAMENTO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E SIMULAÇÃO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4E5D545-88B9-1ED0-816C-6263B0415637}"/>
              </a:ext>
            </a:extLst>
          </p:cNvPr>
          <p:cNvSpPr txBox="1"/>
          <p:nvPr/>
        </p:nvSpPr>
        <p:spPr>
          <a:xfrm>
            <a:off x="1341121" y="3443893"/>
            <a:ext cx="13580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MONITORAÇÃO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E MAPEAMENTO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ABD2DD0-9629-4F24-DA4A-335EC08D3561}"/>
              </a:ext>
            </a:extLst>
          </p:cNvPr>
          <p:cNvSpPr txBox="1"/>
          <p:nvPr/>
        </p:nvSpPr>
        <p:spPr>
          <a:xfrm>
            <a:off x="1350540" y="4610222"/>
            <a:ext cx="1303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MODELOS DE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COMUNICAÇÃO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5B60F90-8E9C-7822-3C67-CD0986AA2A25}"/>
              </a:ext>
            </a:extLst>
          </p:cNvPr>
          <p:cNvSpPr txBox="1"/>
          <p:nvPr/>
        </p:nvSpPr>
        <p:spPr>
          <a:xfrm>
            <a:off x="1350540" y="5776551"/>
            <a:ext cx="15231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>
                <a:latin typeface="Montserrat" panose="00000500000000000000" pitchFamily="2" charset="0"/>
              </a:rPr>
              <a:t>PROCEDIMENTOS</a:t>
            </a:r>
          </a:p>
          <a:p>
            <a:r>
              <a:rPr lang="pt-BR" sz="1050" b="1" dirty="0">
                <a:latin typeface="Montserrat" panose="00000500000000000000" pitchFamily="2" charset="0"/>
              </a:rPr>
              <a:t>DE RECUPERAÇÃO</a:t>
            </a:r>
          </a:p>
        </p:txBody>
      </p:sp>
      <p:sp>
        <p:nvSpPr>
          <p:cNvPr id="53" name="Chave Direita 52">
            <a:extLst>
              <a:ext uri="{FF2B5EF4-FFF2-40B4-BE49-F238E27FC236}">
                <a16:creationId xmlns:a16="http://schemas.microsoft.com/office/drawing/2014/main" id="{AD263BC7-E8CF-4F7B-FE0D-BE2937ADAF5C}"/>
              </a:ext>
            </a:extLst>
          </p:cNvPr>
          <p:cNvSpPr/>
          <p:nvPr/>
        </p:nvSpPr>
        <p:spPr>
          <a:xfrm>
            <a:off x="7279269" y="2036523"/>
            <a:ext cx="218812" cy="457200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49371CD6-6BCB-4BDB-32A6-83E882AD8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5" y="3329817"/>
            <a:ext cx="720000" cy="720000"/>
          </a:xfrm>
          <a:prstGeom prst="rect">
            <a:avLst/>
          </a:prstGeom>
        </p:spPr>
      </p:pic>
      <p:pic>
        <p:nvPicPr>
          <p:cNvPr id="11" name="Imagem 10" descr="Ícone&#10;&#10;Descrição gerada automaticamente com confiança baixa">
            <a:extLst>
              <a:ext uri="{FF2B5EF4-FFF2-40B4-BE49-F238E27FC236}">
                <a16:creationId xmlns:a16="http://schemas.microsoft.com/office/drawing/2014/main" id="{D2016CF7-7664-5852-3232-AD2F36531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0" y="2160820"/>
            <a:ext cx="720000" cy="720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79D8D84-3BFE-D76A-8ECA-187A288AF99C}"/>
              </a:ext>
            </a:extLst>
          </p:cNvPr>
          <p:cNvGrpSpPr/>
          <p:nvPr/>
        </p:nvGrpSpPr>
        <p:grpSpPr>
          <a:xfrm>
            <a:off x="7479869" y="3483054"/>
            <a:ext cx="1140056" cy="1055804"/>
            <a:chOff x="6634847" y="3346708"/>
            <a:chExt cx="1140056" cy="1055804"/>
          </a:xfrm>
        </p:grpSpPr>
        <p:pic>
          <p:nvPicPr>
            <p:cNvPr id="8" name="Imagem 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C8A9B07C-D3FD-09B5-D4BA-AEF289E81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15" y="3754512"/>
              <a:ext cx="648000" cy="64800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B0D9316-7703-3A34-8B97-5BA592EDE429}"/>
                </a:ext>
              </a:extLst>
            </p:cNvPr>
            <p:cNvSpPr txBox="1"/>
            <p:nvPr/>
          </p:nvSpPr>
          <p:spPr>
            <a:xfrm>
              <a:off x="6634847" y="3346708"/>
              <a:ext cx="1140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b="1" dirty="0">
                  <a:latin typeface="Montserrat" panose="00000500000000000000" pitchFamily="2" charset="0"/>
                </a:rPr>
                <a:t>Cliente</a:t>
              </a:r>
              <a:endParaRPr lang="pt-BR" sz="1400" dirty="0"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13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RECOMENDAÇÃO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258779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JORNADA COLABORATIVA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425227-5550-C742-232E-C6499A03E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082" r="1515" b="661"/>
          <a:stretch/>
        </p:blipFill>
        <p:spPr bwMode="auto">
          <a:xfrm>
            <a:off x="4470556" y="2015600"/>
            <a:ext cx="2906172" cy="42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rnada SRE no Brasil: Unindo conceitos e práticas da engenharia de  confiabilidade para melhorar a experiência do cliente eBook : Muniz,  Antonio, Silva, Alessandro, Genari, Ana, Marangoni, Bruno, Paladino,  Cristopher, Falbi, Daniel,">
            <a:extLst>
              <a:ext uri="{FF2B5EF4-FFF2-40B4-BE49-F238E27FC236}">
                <a16:creationId xmlns:a16="http://schemas.microsoft.com/office/drawing/2014/main" id="{AA2608FE-B037-A694-45D5-FC6D2CCA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91" y="2015600"/>
            <a:ext cx="3026163" cy="427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8FDD4F-E594-20C6-E9CF-F1A0B08FAD46}"/>
              </a:ext>
            </a:extLst>
          </p:cNvPr>
          <p:cNvSpPr txBox="1"/>
          <p:nvPr/>
        </p:nvSpPr>
        <p:spPr>
          <a:xfrm>
            <a:off x="1694646" y="1673606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Montserrat" panose="00000500000000000000" pitchFamily="2" charset="0"/>
              </a:rPr>
              <a:t>Set/2023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2A01F7-3E6E-A924-C8D1-D401702A407C}"/>
              </a:ext>
            </a:extLst>
          </p:cNvPr>
          <p:cNvSpPr txBox="1"/>
          <p:nvPr/>
        </p:nvSpPr>
        <p:spPr>
          <a:xfrm>
            <a:off x="5235793" y="164626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Montserrat" panose="00000500000000000000" pitchFamily="2" charset="0"/>
              </a:rPr>
              <a:t>Set/2024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EFF2F95-F0F1-A6F5-3AAD-B85FE4B4C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1" b="28500"/>
          <a:stretch/>
        </p:blipFill>
        <p:spPr bwMode="auto">
          <a:xfrm>
            <a:off x="8035705" y="2255818"/>
            <a:ext cx="3196590" cy="134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D12822-AC90-28E8-0C13-23D452726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977" y="3707082"/>
            <a:ext cx="1886047" cy="1866996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637BCC1-31F4-ED0C-DADA-941714E7F372}"/>
              </a:ext>
            </a:extLst>
          </p:cNvPr>
          <p:cNvSpPr/>
          <p:nvPr/>
        </p:nvSpPr>
        <p:spPr>
          <a:xfrm>
            <a:off x="7963730" y="2015599"/>
            <a:ext cx="3340540" cy="4274241"/>
          </a:xfrm>
          <a:prstGeom prst="roundRect">
            <a:avLst>
              <a:gd name="adj" fmla="val 4007"/>
            </a:avLst>
          </a:prstGeom>
          <a:noFill/>
          <a:ln>
            <a:solidFill>
              <a:srgbClr val="2F8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B7DE45B7-828D-D4B0-A139-041D7FDCB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85" y="5523363"/>
            <a:ext cx="825030" cy="8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7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DUVIDAS E REFLEXÕES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258779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QUERO OUVIR VOCÊ</a:t>
            </a:r>
          </a:p>
        </p:txBody>
      </p:sp>
      <p:pic>
        <p:nvPicPr>
          <p:cNvPr id="5" name="Imagem 4" descr="Microfone em frente a fundo branco&#10;&#10;Descrição gerada automaticamente com confiança média">
            <a:extLst>
              <a:ext uri="{FF2B5EF4-FFF2-40B4-BE49-F238E27FC236}">
                <a16:creationId xmlns:a16="http://schemas.microsoft.com/office/drawing/2014/main" id="{1C12CE07-E573-FC6D-C14B-032AEC07B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094" y="2179932"/>
            <a:ext cx="1619250" cy="2819400"/>
          </a:xfrm>
          <a:prstGeom prst="rect">
            <a:avLst/>
          </a:prstGeom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A87F6F57-909B-3476-FD12-5EEA7A37CC62}"/>
              </a:ext>
            </a:extLst>
          </p:cNvPr>
          <p:cNvGrpSpPr/>
          <p:nvPr/>
        </p:nvGrpSpPr>
        <p:grpSpPr>
          <a:xfrm>
            <a:off x="8009961" y="6185560"/>
            <a:ext cx="3952836" cy="523220"/>
            <a:chOff x="841379" y="4701092"/>
            <a:chExt cx="3952836" cy="523220"/>
          </a:xfrm>
        </p:grpSpPr>
        <p:grpSp>
          <p:nvGrpSpPr>
            <p:cNvPr id="9" name="Group 24">
              <a:extLst>
                <a:ext uri="{FF2B5EF4-FFF2-40B4-BE49-F238E27FC236}">
                  <a16:creationId xmlns:a16="http://schemas.microsoft.com/office/drawing/2014/main" id="{E67C8BC3-65D9-A500-A59D-F90875BBAC2F}"/>
                </a:ext>
              </a:extLst>
            </p:cNvPr>
            <p:cNvGrpSpPr/>
            <p:nvPr/>
          </p:nvGrpSpPr>
          <p:grpSpPr>
            <a:xfrm>
              <a:off x="2631764" y="4764702"/>
              <a:ext cx="2162451" cy="396000"/>
              <a:chOff x="2105725" y="2761948"/>
              <a:chExt cx="2162451" cy="396000"/>
            </a:xfrm>
          </p:grpSpPr>
          <p:pic>
            <p:nvPicPr>
              <p:cNvPr id="11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2052F9D1-CFD4-76C4-06BD-23A25AD39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919" t="27474" r="51339" b="26100"/>
              <a:stretch/>
            </p:blipFill>
            <p:spPr>
              <a:xfrm>
                <a:off x="3794280" y="2797948"/>
                <a:ext cx="473896" cy="324000"/>
              </a:xfrm>
              <a:prstGeom prst="rect">
                <a:avLst/>
              </a:prstGeom>
            </p:spPr>
          </p:pic>
          <p:pic>
            <p:nvPicPr>
              <p:cNvPr id="12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848DD73-8B79-2B08-E2C7-54961B17B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1971" y="2761948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13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C2E9B009-A952-BC2B-5BC2-913FBA825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57" t="7389" r="5762" b="8372"/>
              <a:stretch/>
            </p:blipFill>
            <p:spPr>
              <a:xfrm>
                <a:off x="2901946" y="2761948"/>
                <a:ext cx="403717" cy="396000"/>
              </a:xfrm>
              <a:prstGeom prst="rect">
                <a:avLst/>
              </a:prstGeom>
            </p:spPr>
          </p:pic>
          <p:pic>
            <p:nvPicPr>
              <p:cNvPr id="14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1547A3A0-85EA-D20B-87D2-4565EC18D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091" t="4256" r="6576" b="6339"/>
              <a:stretch/>
            </p:blipFill>
            <p:spPr>
              <a:xfrm>
                <a:off x="2512033" y="2779948"/>
                <a:ext cx="343605" cy="360000"/>
              </a:xfrm>
              <a:prstGeom prst="rect">
                <a:avLst/>
              </a:prstGeom>
            </p:spPr>
          </p:pic>
          <p:pic>
            <p:nvPicPr>
              <p:cNvPr id="15" name="Picture 22" descr="Icon&#10;&#10;Description automatically generated">
                <a:extLst>
                  <a:ext uri="{FF2B5EF4-FFF2-40B4-BE49-F238E27FC236}">
                    <a16:creationId xmlns:a16="http://schemas.microsoft.com/office/drawing/2014/main" id="{A87F82D5-BBCB-2712-BAC9-80B2E3794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5725" y="277994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B8D939E3-3515-E92B-0D3A-C605839D5BAF}"/>
                </a:ext>
              </a:extLst>
            </p:cNvPr>
            <p:cNvSpPr txBox="1"/>
            <p:nvPr/>
          </p:nvSpPr>
          <p:spPr>
            <a:xfrm>
              <a:off x="841379" y="4701092"/>
              <a:ext cx="1848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rial" panose="020B0604020202020204" pitchFamily="34" charset="0"/>
                  <a:cs typeface="Arial" panose="020B0604020202020204" pitchFamily="34" charset="0"/>
                </a:rPr>
                <a:t>@wlavieri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5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QUEM SOU EU?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6320" y="1133654"/>
            <a:ext cx="7816150" cy="4832073"/>
          </a:xfrm>
        </p:spPr>
        <p:txBody>
          <a:bodyPr/>
          <a:lstStyle/>
          <a:p>
            <a:pPr algn="just"/>
            <a:r>
              <a:rPr lang="en-US" b="1" dirty="0">
                <a:solidFill>
                  <a:schemeClr val="tx1"/>
                </a:solidFill>
              </a:rPr>
              <a:t>WILLIAM LAVIERI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</a:rPr>
              <a:t>Executivo de TI com </a:t>
            </a:r>
            <a:r>
              <a:rPr lang="pt-BR" sz="1800" b="1" dirty="0">
                <a:solidFill>
                  <a:schemeClr val="tx1"/>
                </a:solidFill>
              </a:rPr>
              <a:t>20 anos de experiência </a:t>
            </a:r>
            <a:r>
              <a:rPr lang="pt-BR" sz="1800" dirty="0">
                <a:solidFill>
                  <a:schemeClr val="tx1"/>
                </a:solidFill>
              </a:rPr>
              <a:t>no gerenciamento de ambientes de missão crítica (Data Center e Cloud), suportando grandes negócios do mercado financeiro, passagem de </a:t>
            </a:r>
            <a:r>
              <a:rPr lang="pt-BR" sz="1800" b="1" dirty="0">
                <a:solidFill>
                  <a:schemeClr val="tx1"/>
                </a:solidFill>
              </a:rPr>
              <a:t>10 anos no grupo Itaú Unibanco e há 6 anos no grupo Santander Brasil</a:t>
            </a:r>
            <a:r>
              <a:rPr lang="pt-BR" sz="1800" dirty="0">
                <a:solidFill>
                  <a:schemeClr val="tx1"/>
                </a:solidFill>
              </a:rPr>
              <a:t>, liderando equipes multidisciplinares em busca de alavancar objetivos de negócio.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</a:rPr>
              <a:t>Principal foco direcionado para resultados em </a:t>
            </a:r>
            <a:r>
              <a:rPr lang="pt-BR" sz="1800" b="1" dirty="0">
                <a:solidFill>
                  <a:schemeClr val="tx1"/>
                </a:solidFill>
              </a:rPr>
              <a:t>Disponibilidade</a:t>
            </a:r>
            <a:r>
              <a:rPr lang="pt-BR" sz="1800" dirty="0">
                <a:solidFill>
                  <a:schemeClr val="tx1"/>
                </a:solidFill>
              </a:rPr>
              <a:t> de Sistemas, </a:t>
            </a:r>
            <a:r>
              <a:rPr lang="pt-BR" sz="1800" b="1" dirty="0">
                <a:solidFill>
                  <a:schemeClr val="tx1"/>
                </a:solidFill>
              </a:rPr>
              <a:t>Velocidade</a:t>
            </a:r>
            <a:r>
              <a:rPr lang="pt-BR" sz="1800" dirty="0">
                <a:solidFill>
                  <a:schemeClr val="tx1"/>
                </a:solidFill>
              </a:rPr>
              <a:t> de Entrega e </a:t>
            </a:r>
            <a:r>
              <a:rPr lang="pt-BR" sz="1800" b="1" dirty="0">
                <a:solidFill>
                  <a:schemeClr val="tx1"/>
                </a:solidFill>
              </a:rPr>
              <a:t>Eficiência Operacional</a:t>
            </a:r>
            <a:r>
              <a:rPr lang="pt-BR" sz="1800" dirty="0">
                <a:solidFill>
                  <a:schemeClr val="tx1"/>
                </a:solidFill>
              </a:rPr>
              <a:t>, protagonizando Iniciativa de </a:t>
            </a:r>
            <a:r>
              <a:rPr lang="pt-BR" sz="1800" b="1" dirty="0">
                <a:solidFill>
                  <a:schemeClr val="tx1"/>
                </a:solidFill>
              </a:rPr>
              <a:t>Inovação, Centralidade no Cliente e Liderança Humanizada</a:t>
            </a:r>
            <a:r>
              <a:rPr lang="pt-BR" sz="18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pt-BR" sz="1800" dirty="0">
                <a:solidFill>
                  <a:schemeClr val="tx1"/>
                </a:solidFill>
              </a:rPr>
              <a:t>Formado em Segurança da Informação na Universidade Nove de Julho, Mestrado Profissional no Instituto de Pesquisa Tecnológicas da USP, MBA em Gestão Empresarial na Fundação Getúlio Vargas e Especialização em </a:t>
            </a:r>
            <a:r>
              <a:rPr lang="pt-BR" sz="1800" b="1" dirty="0">
                <a:solidFill>
                  <a:schemeClr val="tx1"/>
                </a:solidFill>
              </a:rPr>
              <a:t>Transformação Digital </a:t>
            </a:r>
            <a:r>
              <a:rPr lang="pt-BR" sz="1800" dirty="0">
                <a:solidFill>
                  <a:schemeClr val="tx1"/>
                </a:solidFill>
              </a:rPr>
              <a:t>no MIT.</a:t>
            </a:r>
          </a:p>
          <a:p>
            <a:pPr algn="just"/>
            <a:r>
              <a:rPr lang="pt-BR" sz="1800" b="1" dirty="0">
                <a:solidFill>
                  <a:schemeClr val="tx1"/>
                </a:solidFill>
              </a:rPr>
              <a:t>Coautor</a:t>
            </a:r>
            <a:r>
              <a:rPr lang="pt-BR" sz="1800" dirty="0">
                <a:solidFill>
                  <a:schemeClr val="tx1"/>
                </a:solidFill>
              </a:rPr>
              <a:t> do livro Jornada SRE no Brasil e </a:t>
            </a:r>
            <a:r>
              <a:rPr lang="pt-BR" sz="1800" b="1" dirty="0">
                <a:solidFill>
                  <a:schemeClr val="tx1"/>
                </a:solidFill>
              </a:rPr>
              <a:t>Curador</a:t>
            </a:r>
            <a:r>
              <a:rPr lang="pt-BR" sz="1800" dirty="0">
                <a:solidFill>
                  <a:schemeClr val="tx1"/>
                </a:solidFill>
              </a:rPr>
              <a:t> do livro Jornada da Observabilidade, atua como </a:t>
            </a:r>
            <a:r>
              <a:rPr lang="pt-BR" sz="1800" b="1" dirty="0">
                <a:solidFill>
                  <a:schemeClr val="tx1"/>
                </a:solidFill>
              </a:rPr>
              <a:t>pesquisador</a:t>
            </a:r>
            <a:r>
              <a:rPr lang="pt-BR" sz="1800" dirty="0">
                <a:solidFill>
                  <a:schemeClr val="tx1"/>
                </a:solidFill>
              </a:rPr>
              <a:t> e </a:t>
            </a:r>
            <a:r>
              <a:rPr lang="pt-BR" sz="1800" b="1" dirty="0">
                <a:solidFill>
                  <a:schemeClr val="tx1"/>
                </a:solidFill>
              </a:rPr>
              <a:t>palestrante</a:t>
            </a:r>
            <a:r>
              <a:rPr lang="pt-BR" sz="1800" dirty="0">
                <a:solidFill>
                  <a:schemeClr val="tx1"/>
                </a:solidFill>
              </a:rPr>
              <a:t> sobre Engenharia de Confiabilidade.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A87F6F57-909B-3476-FD12-5EEA7A37CC62}"/>
              </a:ext>
            </a:extLst>
          </p:cNvPr>
          <p:cNvGrpSpPr/>
          <p:nvPr/>
        </p:nvGrpSpPr>
        <p:grpSpPr>
          <a:xfrm>
            <a:off x="516320" y="6047337"/>
            <a:ext cx="3952836" cy="523220"/>
            <a:chOff x="841379" y="4701092"/>
            <a:chExt cx="3952836" cy="523220"/>
          </a:xfrm>
        </p:grpSpPr>
        <p:grpSp>
          <p:nvGrpSpPr>
            <p:cNvPr id="9" name="Group 24">
              <a:extLst>
                <a:ext uri="{FF2B5EF4-FFF2-40B4-BE49-F238E27FC236}">
                  <a16:creationId xmlns:a16="http://schemas.microsoft.com/office/drawing/2014/main" id="{E67C8BC3-65D9-A500-A59D-F90875BBAC2F}"/>
                </a:ext>
              </a:extLst>
            </p:cNvPr>
            <p:cNvGrpSpPr/>
            <p:nvPr/>
          </p:nvGrpSpPr>
          <p:grpSpPr>
            <a:xfrm>
              <a:off x="2631764" y="4764702"/>
              <a:ext cx="2162451" cy="396000"/>
              <a:chOff x="2105725" y="2761948"/>
              <a:chExt cx="2162451" cy="396000"/>
            </a:xfrm>
          </p:grpSpPr>
          <p:pic>
            <p:nvPicPr>
              <p:cNvPr id="11" name="Picture 5" descr="Icon&#10;&#10;Description automatically generated">
                <a:extLst>
                  <a:ext uri="{FF2B5EF4-FFF2-40B4-BE49-F238E27FC236}">
                    <a16:creationId xmlns:a16="http://schemas.microsoft.com/office/drawing/2014/main" id="{2052F9D1-CFD4-76C4-06BD-23A25AD39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19" t="27474" r="51339" b="26100"/>
              <a:stretch/>
            </p:blipFill>
            <p:spPr>
              <a:xfrm>
                <a:off x="3794280" y="2797948"/>
                <a:ext cx="473896" cy="324000"/>
              </a:xfrm>
              <a:prstGeom prst="rect">
                <a:avLst/>
              </a:prstGeom>
            </p:spPr>
          </p:pic>
          <p:pic>
            <p:nvPicPr>
              <p:cNvPr id="12" name="Picture 7" descr="Icon&#10;&#10;Description automatically generated">
                <a:extLst>
                  <a:ext uri="{FF2B5EF4-FFF2-40B4-BE49-F238E27FC236}">
                    <a16:creationId xmlns:a16="http://schemas.microsoft.com/office/drawing/2014/main" id="{E848DD73-8B79-2B08-E2C7-54961B17B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1971" y="2761948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13" name="Picture 9" descr="Icon&#10;&#10;Description automatically generated">
                <a:extLst>
                  <a:ext uri="{FF2B5EF4-FFF2-40B4-BE49-F238E27FC236}">
                    <a16:creationId xmlns:a16="http://schemas.microsoft.com/office/drawing/2014/main" id="{C2E9B009-A952-BC2B-5BC2-913FBA825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357" t="7389" r="5762" b="8372"/>
              <a:stretch/>
            </p:blipFill>
            <p:spPr>
              <a:xfrm>
                <a:off x="2901946" y="2761948"/>
                <a:ext cx="403717" cy="396000"/>
              </a:xfrm>
              <a:prstGeom prst="rect">
                <a:avLst/>
              </a:prstGeom>
            </p:spPr>
          </p:pic>
          <p:pic>
            <p:nvPicPr>
              <p:cNvPr id="14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1547A3A0-85EA-D20B-87D2-4565EC18D8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091" t="4256" r="6576" b="6339"/>
              <a:stretch/>
            </p:blipFill>
            <p:spPr>
              <a:xfrm>
                <a:off x="2512033" y="2779948"/>
                <a:ext cx="343605" cy="360000"/>
              </a:xfrm>
              <a:prstGeom prst="rect">
                <a:avLst/>
              </a:prstGeom>
            </p:spPr>
          </p:pic>
          <p:pic>
            <p:nvPicPr>
              <p:cNvPr id="15" name="Picture 22" descr="Icon&#10;&#10;Description automatically generated">
                <a:extLst>
                  <a:ext uri="{FF2B5EF4-FFF2-40B4-BE49-F238E27FC236}">
                    <a16:creationId xmlns:a16="http://schemas.microsoft.com/office/drawing/2014/main" id="{A87F82D5-BBCB-2712-BAC9-80B2E3794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725" y="2779948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0" name="TextBox 26">
              <a:extLst>
                <a:ext uri="{FF2B5EF4-FFF2-40B4-BE49-F238E27FC236}">
                  <a16:creationId xmlns:a16="http://schemas.microsoft.com/office/drawing/2014/main" id="{B8D939E3-3515-E92B-0D3A-C605839D5BAF}"/>
                </a:ext>
              </a:extLst>
            </p:cNvPr>
            <p:cNvSpPr txBox="1"/>
            <p:nvPr/>
          </p:nvSpPr>
          <p:spPr>
            <a:xfrm>
              <a:off x="841379" y="4701092"/>
              <a:ext cx="1848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rial" panose="020B0604020202020204" pitchFamily="34" charset="0"/>
                  <a:cs typeface="Arial" panose="020B0604020202020204" pitchFamily="34" charset="0"/>
                </a:rPr>
                <a:t>@wlavieri </a:t>
              </a:r>
            </a:p>
          </p:txBody>
        </p:sp>
      </p:grpSp>
      <p:pic>
        <p:nvPicPr>
          <p:cNvPr id="18" name="Imagem 17" descr="Homem em pé com terno e gravata&#10;&#10;Descrição gerada automaticamente">
            <a:extLst>
              <a:ext uri="{FF2B5EF4-FFF2-40B4-BE49-F238E27FC236}">
                <a16:creationId xmlns:a16="http://schemas.microsoft.com/office/drawing/2014/main" id="{DF34131B-E3CD-F287-B998-38F3301E1B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r="25289"/>
          <a:stretch/>
        </p:blipFill>
        <p:spPr>
          <a:xfrm>
            <a:off x="8768988" y="0"/>
            <a:ext cx="342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 Placeholder 2">
            <a:extLst>
              <a:ext uri="{FF2B5EF4-FFF2-40B4-BE49-F238E27FC236}">
                <a16:creationId xmlns:a16="http://schemas.microsoft.com/office/drawing/2014/main" id="{128D3B5D-248F-B544-93B3-53934C9F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59235" y="6604906"/>
            <a:ext cx="500743" cy="21453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E1CD-D773-3C43-B5FD-C4D17558EF43}" type="slidenum">
              <a:rPr kumimoji="0" lang="pt-BR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Titel 18"/>
          <p:cNvSpPr txBox="1">
            <a:spLocks/>
          </p:cNvSpPr>
          <p:nvPr/>
        </p:nvSpPr>
        <p:spPr>
          <a:xfrm>
            <a:off x="516252" y="410830"/>
            <a:ext cx="8069383" cy="13417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ANATOMIA DO INCIDENTE DE TI</a:t>
            </a:r>
          </a:p>
        </p:txBody>
      </p:sp>
      <p:sp>
        <p:nvSpPr>
          <p:cNvPr id="85" name="Textplatzhalter 22"/>
          <p:cNvSpPr txBox="1">
            <a:spLocks/>
          </p:cNvSpPr>
          <p:nvPr/>
        </p:nvSpPr>
        <p:spPr>
          <a:xfrm>
            <a:off x="516252" y="942478"/>
            <a:ext cx="8264733" cy="818446"/>
          </a:xfrm>
          <a:prstGeom prst="rect">
            <a:avLst/>
          </a:prstGeom>
        </p:spPr>
        <p:txBody>
          <a:bodyPr vert="horz" lIns="108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None/>
              <a:defRPr sz="2200" kern="1200">
                <a:solidFill>
                  <a:srgbClr val="7F7F7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8038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10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6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875" indent="-179388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COMO ORIENTAR A CENTRALIDADE NO CLIENTE DURNTE O GERENCIAMENTO DE CRISES</a:t>
            </a:r>
          </a:p>
        </p:txBody>
      </p:sp>
      <p:grpSp>
        <p:nvGrpSpPr>
          <p:cNvPr id="86" name="Group 36"/>
          <p:cNvGrpSpPr/>
          <p:nvPr/>
        </p:nvGrpSpPr>
        <p:grpSpPr>
          <a:xfrm>
            <a:off x="647060" y="3420980"/>
            <a:ext cx="1402525" cy="447333"/>
            <a:chOff x="687353" y="3316550"/>
            <a:chExt cx="1402525" cy="447333"/>
          </a:xfrm>
        </p:grpSpPr>
        <p:sp>
          <p:nvSpPr>
            <p:cNvPr id="87" name="Rounded Rectangle 93"/>
            <p:cNvSpPr/>
            <p:nvPr/>
          </p:nvSpPr>
          <p:spPr>
            <a:xfrm>
              <a:off x="687353" y="3316550"/>
              <a:ext cx="1402525" cy="447333"/>
            </a:xfrm>
            <a:prstGeom prst="roundRect">
              <a:avLst>
                <a:gd name="adj" fmla="val 4359"/>
              </a:avLst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ntenna Bold" panose="02000803000000000000" pitchFamily="50" charset="0"/>
                  <a:ea typeface="+mn-ea"/>
                  <a:cs typeface="+mn-cs"/>
                </a:rPr>
                <a:t>REGISTRO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ntenna Bold" panose="02000803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88" name="Straight Connector 33"/>
            <p:cNvCxnSpPr/>
            <p:nvPr/>
          </p:nvCxnSpPr>
          <p:spPr>
            <a:xfrm>
              <a:off x="882316" y="3667631"/>
              <a:ext cx="1026695" cy="0"/>
            </a:xfrm>
            <a:prstGeom prst="line">
              <a:avLst/>
            </a:prstGeom>
            <a:noFill/>
            <a:ln w="38100" cap="flat" cmpd="sng" algn="ctr">
              <a:solidFill>
                <a:srgbClr val="F67F14"/>
              </a:solidFill>
              <a:prstDash val="solid"/>
            </a:ln>
            <a:effectLst/>
          </p:spPr>
        </p:cxnSp>
      </p:grpSp>
      <p:grpSp>
        <p:nvGrpSpPr>
          <p:cNvPr id="89" name="Group 52"/>
          <p:cNvGrpSpPr/>
          <p:nvPr/>
        </p:nvGrpSpPr>
        <p:grpSpPr>
          <a:xfrm>
            <a:off x="1" y="3770973"/>
            <a:ext cx="8775030" cy="3095044"/>
            <a:chOff x="1" y="3770973"/>
            <a:chExt cx="8775030" cy="3095044"/>
          </a:xfrm>
        </p:grpSpPr>
        <p:pic>
          <p:nvPicPr>
            <p:cNvPr id="90" name="Picture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62" b="11140"/>
            <a:stretch/>
          </p:blipFill>
          <p:spPr>
            <a:xfrm>
              <a:off x="1" y="3805985"/>
              <a:ext cx="8775030" cy="3060032"/>
            </a:xfrm>
            <a:prstGeom prst="rect">
              <a:avLst/>
            </a:prstGeom>
          </p:spPr>
        </p:pic>
        <p:sp>
          <p:nvSpPr>
            <p:cNvPr id="91" name="Rectangle 47"/>
            <p:cNvSpPr/>
            <p:nvPr/>
          </p:nvSpPr>
          <p:spPr>
            <a:xfrm>
              <a:off x="2470484" y="3780081"/>
              <a:ext cx="2175158" cy="9042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115"/>
            <p:cNvSpPr/>
            <p:nvPr/>
          </p:nvSpPr>
          <p:spPr>
            <a:xfrm>
              <a:off x="6191006" y="3770973"/>
              <a:ext cx="2175158" cy="90421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9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6" name="Picture 117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9BBB5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667" b="64667" l="78467" r="88733">
                        <a14:backgroundMark x1="80133" y1="62667" x2="80133" y2="62667"/>
                        <a14:backgroundMark x1="86000" y1="63533" x2="86000" y2="63533"/>
                        <a14:backgroundMark x1="81467" y1="62667" x2="81467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478" t="50609" r="11285" b="35007"/>
          <a:stretch/>
        </p:blipFill>
        <p:spPr>
          <a:xfrm>
            <a:off x="3618803" y="4266113"/>
            <a:ext cx="898358" cy="818147"/>
          </a:xfrm>
          <a:prstGeom prst="rect">
            <a:avLst/>
          </a:prstGeom>
        </p:spPr>
      </p:pic>
      <p:sp>
        <p:nvSpPr>
          <p:cNvPr id="97" name="Oval 121"/>
          <p:cNvSpPr/>
          <p:nvPr/>
        </p:nvSpPr>
        <p:spPr>
          <a:xfrm>
            <a:off x="5229732" y="4392958"/>
            <a:ext cx="649705" cy="41962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FAA0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99" name="Oval 122"/>
          <p:cNvSpPr/>
          <p:nvPr/>
        </p:nvSpPr>
        <p:spPr>
          <a:xfrm>
            <a:off x="3755267" y="4380926"/>
            <a:ext cx="649705" cy="41962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5F6C4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14" name="Oval 123"/>
          <p:cNvSpPr/>
          <p:nvPr/>
        </p:nvSpPr>
        <p:spPr>
          <a:xfrm>
            <a:off x="7018364" y="4783620"/>
            <a:ext cx="649705" cy="41962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9B5D78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grpSp>
        <p:nvGrpSpPr>
          <p:cNvPr id="115" name="Group 133"/>
          <p:cNvGrpSpPr/>
          <p:nvPr/>
        </p:nvGrpSpPr>
        <p:grpSpPr>
          <a:xfrm>
            <a:off x="7916985" y="5399909"/>
            <a:ext cx="864000" cy="818147"/>
            <a:chOff x="7916985" y="5399909"/>
            <a:chExt cx="898358" cy="818147"/>
          </a:xfrm>
        </p:grpSpPr>
        <p:pic>
          <p:nvPicPr>
            <p:cNvPr id="116" name="Picture 12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667" b="64667" l="78467" r="88733">
                          <a14:backgroundMark x1="80133" y1="62667" x2="80133" y2="62667"/>
                          <a14:backgroundMark x1="86000" y1="63533" x2="86000" y2="63533"/>
                          <a14:backgroundMark x1="81467" y1="62667" x2="81467" y2="62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78" t="50609" r="11285" b="35007"/>
            <a:stretch/>
          </p:blipFill>
          <p:spPr>
            <a:xfrm>
              <a:off x="7916985" y="5399909"/>
              <a:ext cx="898358" cy="818147"/>
            </a:xfrm>
            <a:prstGeom prst="rect">
              <a:avLst/>
            </a:prstGeom>
          </p:spPr>
        </p:pic>
        <p:sp>
          <p:nvSpPr>
            <p:cNvPr id="117" name="Oval 124"/>
            <p:cNvSpPr/>
            <p:nvPr/>
          </p:nvSpPr>
          <p:spPr>
            <a:xfrm>
              <a:off x="8066391" y="5500630"/>
              <a:ext cx="649705" cy="41962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8615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</p:grpSp>
      <p:sp>
        <p:nvSpPr>
          <p:cNvPr id="118" name="Oval 125"/>
          <p:cNvSpPr/>
          <p:nvPr/>
        </p:nvSpPr>
        <p:spPr>
          <a:xfrm>
            <a:off x="1023469" y="3914218"/>
            <a:ext cx="649705" cy="41962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F67F1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19" name="Oval 126"/>
          <p:cNvSpPr/>
          <p:nvPr/>
        </p:nvSpPr>
        <p:spPr>
          <a:xfrm>
            <a:off x="2789453" y="4788518"/>
            <a:ext cx="649705" cy="41962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23A7A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23A7A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0" name="Group 127"/>
          <p:cNvGrpSpPr/>
          <p:nvPr/>
        </p:nvGrpSpPr>
        <p:grpSpPr>
          <a:xfrm>
            <a:off x="2365547" y="4312191"/>
            <a:ext cx="1402525" cy="447333"/>
            <a:chOff x="687353" y="3316550"/>
            <a:chExt cx="1402525" cy="447333"/>
          </a:xfrm>
        </p:grpSpPr>
        <p:sp>
          <p:nvSpPr>
            <p:cNvPr id="121" name="Rounded Rectangle 128"/>
            <p:cNvSpPr/>
            <p:nvPr/>
          </p:nvSpPr>
          <p:spPr>
            <a:xfrm>
              <a:off x="687353" y="3316550"/>
              <a:ext cx="1402525" cy="447333"/>
            </a:xfrm>
            <a:prstGeom prst="roundRect">
              <a:avLst>
                <a:gd name="adj" fmla="val 4359"/>
              </a:avLst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ntenna Bold" panose="02000803000000000000" pitchFamily="50" charset="0"/>
                  <a:ea typeface="+mn-ea"/>
                  <a:cs typeface="+mn-cs"/>
                </a:rPr>
                <a:t>TRIAGEM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ntenna Bold" panose="02000803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122" name="Straight Connector 129"/>
            <p:cNvCxnSpPr/>
            <p:nvPr/>
          </p:nvCxnSpPr>
          <p:spPr>
            <a:xfrm>
              <a:off x="990604" y="3667631"/>
              <a:ext cx="864000" cy="0"/>
            </a:xfrm>
            <a:prstGeom prst="line">
              <a:avLst/>
            </a:prstGeom>
            <a:noFill/>
            <a:ln w="38100" cap="flat" cmpd="sng" algn="ctr">
              <a:solidFill>
                <a:srgbClr val="30B8BB"/>
              </a:solidFill>
              <a:prstDash val="solid"/>
            </a:ln>
            <a:effectLst/>
          </p:spPr>
        </p:cxnSp>
      </p:grpSp>
      <p:grpSp>
        <p:nvGrpSpPr>
          <p:cNvPr id="126" name="Group 130"/>
          <p:cNvGrpSpPr/>
          <p:nvPr/>
        </p:nvGrpSpPr>
        <p:grpSpPr>
          <a:xfrm>
            <a:off x="3261914" y="3898867"/>
            <a:ext cx="1612115" cy="447333"/>
            <a:chOff x="687353" y="3316550"/>
            <a:chExt cx="1612115" cy="447333"/>
          </a:xfrm>
        </p:grpSpPr>
        <p:sp>
          <p:nvSpPr>
            <p:cNvPr id="130" name="Rounded Rectangle 131"/>
            <p:cNvSpPr/>
            <p:nvPr/>
          </p:nvSpPr>
          <p:spPr>
            <a:xfrm>
              <a:off x="687353" y="3316550"/>
              <a:ext cx="1612115" cy="447333"/>
            </a:xfrm>
            <a:prstGeom prst="roundRect">
              <a:avLst>
                <a:gd name="adj" fmla="val 4359"/>
              </a:avLst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ntenna Bold" panose="02000803000000000000" pitchFamily="50" charset="0"/>
                  <a:ea typeface="+mn-ea"/>
                  <a:cs typeface="+mn-cs"/>
                </a:rPr>
                <a:t>DIAGNÓSTICO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ntenna Bold" panose="02000803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810125" y="3667631"/>
              <a:ext cx="1368000" cy="0"/>
            </a:xfrm>
            <a:prstGeom prst="line">
              <a:avLst/>
            </a:prstGeom>
            <a:noFill/>
            <a:ln w="38100" cap="flat" cmpd="sng" algn="ctr">
              <a:solidFill>
                <a:srgbClr val="707F52"/>
              </a:solidFill>
              <a:prstDash val="solid"/>
            </a:ln>
            <a:effectLst/>
          </p:spPr>
        </p:cxnSp>
      </p:grpSp>
      <p:grpSp>
        <p:nvGrpSpPr>
          <p:cNvPr id="171" name="Group 134"/>
          <p:cNvGrpSpPr/>
          <p:nvPr/>
        </p:nvGrpSpPr>
        <p:grpSpPr>
          <a:xfrm>
            <a:off x="4787479" y="3896289"/>
            <a:ext cx="1876187" cy="447333"/>
            <a:chOff x="506874" y="3340614"/>
            <a:chExt cx="1876187" cy="447333"/>
          </a:xfrm>
        </p:grpSpPr>
        <p:sp>
          <p:nvSpPr>
            <p:cNvPr id="172" name="Rounded Rectangle 135"/>
            <p:cNvSpPr/>
            <p:nvPr/>
          </p:nvSpPr>
          <p:spPr>
            <a:xfrm>
              <a:off x="506874" y="3340614"/>
              <a:ext cx="1876187" cy="447333"/>
            </a:xfrm>
            <a:prstGeom prst="roundRect">
              <a:avLst>
                <a:gd name="adj" fmla="val 4359"/>
              </a:avLst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ntenna Bold" panose="02000803000000000000" pitchFamily="50" charset="0"/>
                  <a:ea typeface="+mn-ea"/>
                  <a:cs typeface="+mn-cs"/>
                </a:rPr>
                <a:t>NORMALIZAÇÃO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ntenna Bold" panose="02000803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173" name="Straight Connector 136"/>
            <p:cNvCxnSpPr/>
            <p:nvPr/>
          </p:nvCxnSpPr>
          <p:spPr>
            <a:xfrm>
              <a:off x="654430" y="3691695"/>
              <a:ext cx="1548000" cy="0"/>
            </a:xfrm>
            <a:prstGeom prst="line">
              <a:avLst/>
            </a:prstGeom>
            <a:noFill/>
            <a:ln w="38100" cap="flat" cmpd="sng" algn="ctr">
              <a:solidFill>
                <a:srgbClr val="FFBA14"/>
              </a:solidFill>
              <a:prstDash val="solid"/>
            </a:ln>
            <a:effectLst/>
          </p:spPr>
        </p:cxnSp>
      </p:grpSp>
      <p:grpSp>
        <p:nvGrpSpPr>
          <p:cNvPr id="174" name="Group 137"/>
          <p:cNvGrpSpPr/>
          <p:nvPr/>
        </p:nvGrpSpPr>
        <p:grpSpPr>
          <a:xfrm>
            <a:off x="6517367" y="4332979"/>
            <a:ext cx="1612115" cy="447333"/>
            <a:chOff x="506874" y="3340614"/>
            <a:chExt cx="1612115" cy="447333"/>
          </a:xfrm>
        </p:grpSpPr>
        <p:sp>
          <p:nvSpPr>
            <p:cNvPr id="175" name="Rounded Rectangle 138"/>
            <p:cNvSpPr/>
            <p:nvPr/>
          </p:nvSpPr>
          <p:spPr>
            <a:xfrm>
              <a:off x="506874" y="3340614"/>
              <a:ext cx="1612115" cy="447333"/>
            </a:xfrm>
            <a:prstGeom prst="roundRect">
              <a:avLst>
                <a:gd name="adj" fmla="val 4359"/>
              </a:avLst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ntenna Bold" panose="02000803000000000000" pitchFamily="50" charset="0"/>
                  <a:ea typeface="+mn-ea"/>
                  <a:cs typeface="+mn-cs"/>
                </a:rPr>
                <a:t>CAUSA RAIZ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ntenna Bold" panose="02000803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176" name="Straight Connector 139"/>
            <p:cNvCxnSpPr/>
            <p:nvPr/>
          </p:nvCxnSpPr>
          <p:spPr>
            <a:xfrm>
              <a:off x="749966" y="3691695"/>
              <a:ext cx="1116000" cy="0"/>
            </a:xfrm>
            <a:prstGeom prst="line">
              <a:avLst/>
            </a:prstGeom>
            <a:noFill/>
            <a:ln w="38100" cap="flat" cmpd="sng" algn="ctr">
              <a:solidFill>
                <a:srgbClr val="AD718C"/>
              </a:solidFill>
              <a:prstDash val="solid"/>
            </a:ln>
            <a:effectLst/>
          </p:spPr>
        </p:cxnSp>
      </p:grpSp>
      <p:grpSp>
        <p:nvGrpSpPr>
          <p:cNvPr id="177" name="Group 140"/>
          <p:cNvGrpSpPr/>
          <p:nvPr/>
        </p:nvGrpSpPr>
        <p:grpSpPr>
          <a:xfrm>
            <a:off x="7465206" y="5040453"/>
            <a:ext cx="1612115" cy="447333"/>
            <a:chOff x="506874" y="3340614"/>
            <a:chExt cx="1612115" cy="447333"/>
          </a:xfrm>
        </p:grpSpPr>
        <p:sp>
          <p:nvSpPr>
            <p:cNvPr id="178" name="Rounded Rectangle 141"/>
            <p:cNvSpPr/>
            <p:nvPr/>
          </p:nvSpPr>
          <p:spPr>
            <a:xfrm>
              <a:off x="506874" y="3340614"/>
              <a:ext cx="1612115" cy="447333"/>
            </a:xfrm>
            <a:prstGeom prst="roundRect">
              <a:avLst>
                <a:gd name="adj" fmla="val 4359"/>
              </a:avLst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ntenna Bold" panose="02000803000000000000" pitchFamily="50" charset="0"/>
                  <a:ea typeface="+mn-ea"/>
                  <a:cs typeface="+mn-cs"/>
                </a:rPr>
                <a:t>SOLUÇÃO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ntenna Bold" panose="02000803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179" name="Straight Connector 142"/>
            <p:cNvCxnSpPr/>
            <p:nvPr/>
          </p:nvCxnSpPr>
          <p:spPr>
            <a:xfrm>
              <a:off x="858254" y="3691695"/>
              <a:ext cx="936000" cy="0"/>
            </a:xfrm>
            <a:prstGeom prst="line">
              <a:avLst/>
            </a:prstGeom>
            <a:noFill/>
            <a:ln w="38100" cap="flat" cmpd="sng" algn="ctr">
              <a:solidFill>
                <a:srgbClr val="7A7268"/>
              </a:solidFill>
              <a:prstDash val="solid"/>
            </a:ln>
            <a:effectLst/>
          </p:spPr>
        </p:cxnSp>
      </p:grpSp>
      <p:sp>
        <p:nvSpPr>
          <p:cNvPr id="180" name="TextBox 143"/>
          <p:cNvSpPr txBox="1"/>
          <p:nvPr/>
        </p:nvSpPr>
        <p:spPr>
          <a:xfrm>
            <a:off x="428911" y="2127886"/>
            <a:ext cx="8202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09"/>
            <a:r>
              <a:rPr lang="pt-BR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Compartilhando experiências e aprendizados para evoluir</a:t>
            </a:r>
          </a:p>
          <a:p>
            <a:pPr algn="just" defTabSz="914309"/>
            <a:r>
              <a:rPr lang="pt-BR" sz="2000" b="1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processos de tecnologia e potencializar objetivos de negócio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13168837-F915-F5EF-E64C-B182EBCE6CBB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DD1A39D2-35BB-99B0-30D2-B76E556A8B27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7B0364-B3B7-7E14-7EA6-9D3604687D5B}"/>
                </a:ext>
              </a:extLst>
            </p:cNvPr>
            <p:cNvSpPr txBox="1"/>
            <p:nvPr/>
          </p:nvSpPr>
          <p:spPr>
            <a:xfrm>
              <a:off x="8895352" y="49522"/>
              <a:ext cx="31631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1F368907-30FD-478E-2AE9-15AA954B83D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O ciclo de vida de Incidentes de TI prevê um fluxo padrão com 6 etapas: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REGISTRO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TRIAGEM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DIAGNÓSTICO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NORMALIZAÇÃO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CAUSA RAIZ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SOLUÇÃO DEFINITIVA</a:t>
              </a:r>
              <a:endParaRPr lang="pt-BR" sz="1900" dirty="0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28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" y="1"/>
            <a:ext cx="12191204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9804" y="786063"/>
            <a:ext cx="12190413" cy="13635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 bwMode="white">
          <a:xfrm>
            <a:off x="328389" y="174414"/>
            <a:ext cx="6858290" cy="1789297"/>
          </a:xfrm>
        </p:spPr>
        <p:txBody>
          <a:bodyPr/>
          <a:lstStyle/>
          <a:p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Bold" panose="02000803000000000000" pitchFamily="50" charset="0"/>
              </a:rPr>
              <a:t>REGISTRO</a:t>
            </a:r>
            <a:endParaRPr lang="en-US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34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REGISTRO DO INCIDENTE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258779" cy="54147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QUANDO REGISTRAR? </a:t>
            </a:r>
            <a:r>
              <a:rPr lang="en-US" dirty="0">
                <a:solidFill>
                  <a:schemeClr val="tx1"/>
                </a:solidFill>
              </a:rPr>
              <a:t>– GATILHOS OPERACIONAIS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07901" y="2200925"/>
            <a:ext cx="2376000" cy="3407139"/>
            <a:chOff x="1843056" y="1954470"/>
            <a:chExt cx="2376000" cy="3407139"/>
          </a:xfrm>
        </p:grpSpPr>
        <p:sp>
          <p:nvSpPr>
            <p:cNvPr id="18" name="Textfeld 1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/>
            <p:cNvSpPr txBox="1"/>
            <p:nvPr/>
          </p:nvSpPr>
          <p:spPr>
            <a:xfrm>
              <a:off x="1843056" y="3699626"/>
              <a:ext cx="2376000" cy="1661983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2000" dirty="0">
                  <a:solidFill>
                    <a:prstClr val="black"/>
                  </a:solidFill>
                  <a:latin typeface="Calibri"/>
                </a:rPr>
                <a:t>EXPERIÊNCIA</a:t>
              </a:r>
            </a:p>
            <a:p>
              <a:pPr algn="ctr" defTabSz="801688">
                <a:spcAft>
                  <a:spcPts val="600"/>
                </a:spcAft>
              </a:pPr>
              <a:r>
                <a:rPr lang="pt-B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 Light" panose="020F0302020204030204" pitchFamily="34" charset="0"/>
                </a:rPr>
                <a:t>Monitorar o comportamento de consumo e navegabilidade dos clientes</a:t>
              </a:r>
            </a:p>
          </p:txBody>
        </p:sp>
        <p:sp>
          <p:nvSpPr>
            <p:cNvPr id="72" name="Ellipse 71"/>
            <p:cNvSpPr/>
            <p:nvPr/>
          </p:nvSpPr>
          <p:spPr>
            <a:xfrm>
              <a:off x="2228736" y="1954470"/>
              <a:ext cx="1620000" cy="16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 sz="19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72625" y="2217508"/>
            <a:ext cx="1872000" cy="3144336"/>
            <a:chOff x="4179454" y="1971052"/>
            <a:chExt cx="1872000" cy="3144336"/>
          </a:xfrm>
        </p:grpSpPr>
        <p:sp>
          <p:nvSpPr>
            <p:cNvPr id="19" name="Textfeld 18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/>
            <p:cNvSpPr txBox="1"/>
            <p:nvPr/>
          </p:nvSpPr>
          <p:spPr>
            <a:xfrm>
              <a:off x="4179454" y="3699626"/>
              <a:ext cx="1872000" cy="141576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2000" dirty="0">
                  <a:solidFill>
                    <a:prstClr val="black"/>
                  </a:solidFill>
                  <a:latin typeface="Calibri"/>
                </a:rPr>
                <a:t>RECLAMAÇÕES</a:t>
              </a:r>
            </a:p>
            <a:p>
              <a:pPr algn="ctr" defTabSz="801688">
                <a:spcAft>
                  <a:spcPts val="600"/>
                </a:spcAft>
              </a:pPr>
              <a:r>
                <a:rPr lang="pt-B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 Light" panose="020F0302020204030204" pitchFamily="34" charset="0"/>
                </a:rPr>
                <a:t>Monitorar a manifestação e reação de clientes em Redes Sociais</a:t>
              </a:r>
            </a:p>
          </p:txBody>
        </p:sp>
        <p:sp>
          <p:nvSpPr>
            <p:cNvPr id="71" name="Ellipse 70"/>
            <p:cNvSpPr/>
            <p:nvPr/>
          </p:nvSpPr>
          <p:spPr>
            <a:xfrm>
              <a:off x="4305454" y="1971052"/>
              <a:ext cx="1620000" cy="16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 sz="19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77616" y="2200925"/>
            <a:ext cx="1872000" cy="3201045"/>
            <a:chOff x="6405969" y="1914343"/>
            <a:chExt cx="1872000" cy="3201045"/>
          </a:xfrm>
        </p:grpSpPr>
        <p:sp>
          <p:nvSpPr>
            <p:cNvPr id="20" name="Textfeld 19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/>
            <p:cNvSpPr txBox="1"/>
            <p:nvPr/>
          </p:nvSpPr>
          <p:spPr>
            <a:xfrm>
              <a:off x="6405969" y="3699626"/>
              <a:ext cx="1872000" cy="141576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algn="ctr" defTabSz="801688">
                <a:lnSpc>
                  <a:spcPct val="85000"/>
                </a:lnSpc>
                <a:spcAft>
                  <a:spcPts val="600"/>
                </a:spcAft>
              </a:pPr>
              <a:r>
                <a:rPr lang="pt-BR" sz="2000" dirty="0">
                  <a:solidFill>
                    <a:prstClr val="black"/>
                  </a:solidFill>
                  <a:latin typeface="Calibri"/>
                </a:rPr>
                <a:t>SENSORES</a:t>
              </a:r>
            </a:p>
            <a:p>
              <a:pPr algn="ctr" defTabSz="801688">
                <a:spcAft>
                  <a:spcPts val="600"/>
                </a:spcAft>
              </a:pPr>
              <a:r>
                <a:rPr lang="pt-B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 Light" panose="020F0302020204030204" pitchFamily="34" charset="0"/>
                </a:rPr>
                <a:t>Correlacionar o monitoramento técnico com métricas de negócio</a:t>
              </a:r>
            </a:p>
          </p:txBody>
        </p:sp>
        <p:sp>
          <p:nvSpPr>
            <p:cNvPr id="70" name="Ellipse 69"/>
            <p:cNvSpPr/>
            <p:nvPr/>
          </p:nvSpPr>
          <p:spPr>
            <a:xfrm>
              <a:off x="6524574" y="1914343"/>
              <a:ext cx="1620000" cy="16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en-US" sz="1900" dirty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40" y="2473584"/>
            <a:ext cx="1074683" cy="10746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81" y="2487507"/>
            <a:ext cx="1080000" cy="10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16" y="2439711"/>
            <a:ext cx="1260000" cy="1260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4" name="Rectangle 3"/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07136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45372" y="1491952"/>
              <a:ext cx="2959469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Exige o registro da reclamação ou falha como Chamado em controle de Tecnologia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indent="-46" defTabSz="914309"/>
              <a:r>
                <a:rPr lang="pt-BR" sz="1900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Em cenários mais maduros e evoluídos, existe monitoramento técnico, que permite o registro de chamados sem a necessidade da formalização pelo Cliente Final.</a:t>
              </a:r>
              <a:endParaRPr lang="pt-BR" sz="1900" dirty="0">
                <a:solidFill>
                  <a:srgbClr val="FFFFFF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7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" y="1"/>
            <a:ext cx="12191204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pt-BR" sz="19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4990"/>
            <a:ext cx="12172014" cy="6858001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 bwMode="white">
          <a:xfrm>
            <a:off x="328389" y="174414"/>
            <a:ext cx="6858290" cy="1789297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Bold" panose="02000803000000000000" pitchFamily="50" charset="0"/>
              </a:rPr>
              <a:t>TRIAGEM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enna Light" panose="02000303000000000000" pitchFamily="50" charset="0"/>
              </a:rPr>
              <a:t>ANÁLISE DE IMPACTO</a:t>
            </a:r>
            <a:endParaRPr lang="en-US" sz="4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9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TRIAGEM DO INCIDENTE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054542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CLASSIFICAÇÃO E PRIORIZAÇÃO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9706" y="1433214"/>
            <a:ext cx="8202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09"/>
            <a:r>
              <a:rPr lang="pt-BR" sz="2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Enriquecer o CMDB detalhando informações complementares dos Sistemas, Funcionalidades e suas características.</a:t>
            </a:r>
          </a:p>
          <a:p>
            <a:pPr algn="just" defTabSz="914309"/>
            <a:endParaRPr lang="pt-BR" sz="20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A7C41F5B-4A42-C8BE-C11C-0EE8DB2B4CDE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EC49291-535C-4D8D-50C8-E49BE8A7FD1C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55205B4-1BDE-1737-1128-873269FE5441}"/>
                </a:ext>
              </a:extLst>
            </p:cNvPr>
            <p:cNvSpPr txBox="1"/>
            <p:nvPr/>
          </p:nvSpPr>
          <p:spPr>
            <a:xfrm>
              <a:off x="9207136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AB28B7B7-D7EE-AE87-F80A-D916B0E6227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30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O monitoramento técnico, baseado em GOLDEN SIGNAL (Volume, Tempo, Falhas e Saturação), permite mapear apenas sintomas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Indisponibilidade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Intermitência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Lentidão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Divergência</a:t>
              </a: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5DA16FE-210D-EE18-B73B-CE7EF85B4D45}"/>
              </a:ext>
            </a:extLst>
          </p:cNvPr>
          <p:cNvSpPr txBox="1"/>
          <p:nvPr/>
        </p:nvSpPr>
        <p:spPr>
          <a:xfrm>
            <a:off x="412339" y="5144559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latin typeface="Montserrat" panose="00000500000000000000" pitchFamily="2" charset="0"/>
              </a:rPr>
              <a:t>FUNCIONALIDADE</a:t>
            </a:r>
          </a:p>
          <a:p>
            <a:pPr algn="ctr"/>
            <a:r>
              <a:rPr lang="pt-BR" sz="1200" b="1" dirty="0">
                <a:latin typeface="Montserrat" panose="00000500000000000000" pitchFamily="2" charset="0"/>
              </a:rPr>
              <a:t>IMPACTADA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7E0EC1D-4C55-6EC7-FD80-2932BD6117EF}"/>
              </a:ext>
            </a:extLst>
          </p:cNvPr>
          <p:cNvSpPr txBox="1"/>
          <p:nvPr/>
        </p:nvSpPr>
        <p:spPr>
          <a:xfrm>
            <a:off x="284376" y="5931896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2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5C0C284-3929-7F74-C33A-8FE0E3ECC276}"/>
              </a:ext>
            </a:extLst>
          </p:cNvPr>
          <p:cNvGrpSpPr/>
          <p:nvPr/>
        </p:nvGrpSpPr>
        <p:grpSpPr>
          <a:xfrm>
            <a:off x="6018203" y="5645388"/>
            <a:ext cx="2563522" cy="969755"/>
            <a:chOff x="8134086" y="2947500"/>
            <a:chExt cx="2185301" cy="969755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D8F957AA-B09D-2F7A-5CE0-4B6F7730D200}"/>
                </a:ext>
              </a:extLst>
            </p:cNvPr>
            <p:cNvSpPr/>
            <p:nvPr/>
          </p:nvSpPr>
          <p:spPr>
            <a:xfrm>
              <a:off x="8150755" y="2947500"/>
              <a:ext cx="2148200" cy="307777"/>
            </a:xfrm>
            <a:prstGeom prst="roundRect">
              <a:avLst>
                <a:gd name="adj" fmla="val 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9887D6D5-A4D2-EFB5-5EB3-29F8B4A3AD0D}"/>
                </a:ext>
              </a:extLst>
            </p:cNvPr>
            <p:cNvSpPr/>
            <p:nvPr/>
          </p:nvSpPr>
          <p:spPr>
            <a:xfrm>
              <a:off x="8150755" y="3569673"/>
              <a:ext cx="2148200" cy="307777"/>
            </a:xfrm>
            <a:prstGeom prst="roundRect">
              <a:avLst>
                <a:gd name="adj" fmla="val 841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CE2DC59-5EC6-F9A4-EEB7-8030A56C01D8}"/>
                </a:ext>
              </a:extLst>
            </p:cNvPr>
            <p:cNvSpPr txBox="1"/>
            <p:nvPr/>
          </p:nvSpPr>
          <p:spPr>
            <a:xfrm>
              <a:off x="8134086" y="2971468"/>
              <a:ext cx="2071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Montserrat" panose="00000500000000000000" pitchFamily="2" charset="0"/>
                </a:rPr>
                <a:t>CRITICA – </a:t>
              </a:r>
              <a:r>
                <a:rPr lang="pt-BR" sz="1400" dirty="0">
                  <a:latin typeface="Montserrat" panose="00000500000000000000" pitchFamily="2" charset="0"/>
                </a:rPr>
                <a:t>Acesso / Login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CE747ED-8B91-20CB-C6A7-3BC7F2C8295F}"/>
                </a:ext>
              </a:extLst>
            </p:cNvPr>
            <p:cNvSpPr txBox="1"/>
            <p:nvPr/>
          </p:nvSpPr>
          <p:spPr>
            <a:xfrm>
              <a:off x="8134086" y="3290473"/>
              <a:ext cx="17589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Montserrat" panose="00000500000000000000" pitchFamily="2" charset="0"/>
                </a:rPr>
                <a:t>PRINCIPAL - </a:t>
              </a:r>
              <a:r>
                <a:rPr lang="pt-BR" sz="1400" dirty="0">
                  <a:latin typeface="Montserrat" panose="00000500000000000000" pitchFamily="2" charset="0"/>
                </a:rPr>
                <a:t>Vendas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DA6A903-E330-7ACB-2577-E894BCC39377}"/>
                </a:ext>
              </a:extLst>
            </p:cNvPr>
            <p:cNvSpPr txBox="1"/>
            <p:nvPr/>
          </p:nvSpPr>
          <p:spPr>
            <a:xfrm>
              <a:off x="8134086" y="3609478"/>
              <a:ext cx="2185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Montserrat" panose="00000500000000000000" pitchFamily="2" charset="0"/>
                </a:rPr>
                <a:t>SECUNDÁRIA</a:t>
              </a:r>
              <a:r>
                <a:rPr lang="pt-BR" sz="1400" dirty="0">
                  <a:latin typeface="Montserrat" panose="00000500000000000000" pitchFamily="2" charset="0"/>
                </a:rPr>
                <a:t> - Consultivo</a:t>
              </a:r>
            </a:p>
          </p:txBody>
        </p:sp>
      </p:grp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D508C4BC-6B65-EDDA-A09E-E1899FBEB96C}"/>
              </a:ext>
            </a:extLst>
          </p:cNvPr>
          <p:cNvCxnSpPr>
            <a:cxnSpLocks/>
          </p:cNvCxnSpPr>
          <p:nvPr/>
        </p:nvCxnSpPr>
        <p:spPr>
          <a:xfrm>
            <a:off x="1671549" y="6116562"/>
            <a:ext cx="4284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 descr="Ícone&#10;&#10;Descrição gerada automaticamente">
            <a:extLst>
              <a:ext uri="{FF2B5EF4-FFF2-40B4-BE49-F238E27FC236}">
                <a16:creationId xmlns:a16="http://schemas.microsoft.com/office/drawing/2014/main" id="{92CD0A48-9318-1430-86C9-9F7B78644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3" y="5548039"/>
            <a:ext cx="1080000" cy="108000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EC7D90BF-3B88-4DB7-F5B9-DCC4930D1331}"/>
              </a:ext>
            </a:extLst>
          </p:cNvPr>
          <p:cNvSpPr txBox="1"/>
          <p:nvPr/>
        </p:nvSpPr>
        <p:spPr>
          <a:xfrm>
            <a:off x="3454936" y="5963850"/>
            <a:ext cx="1383712" cy="276999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Montserrat" panose="00000500000000000000" pitchFamily="2" charset="0"/>
              </a:rPr>
              <a:t>MAPEAMENTO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F4084696-C50A-7452-25F3-B4FE7851C50E}"/>
              </a:ext>
            </a:extLst>
          </p:cNvPr>
          <p:cNvCxnSpPr/>
          <p:nvPr/>
        </p:nvCxnSpPr>
        <p:spPr>
          <a:xfrm>
            <a:off x="105842" y="5023871"/>
            <a:ext cx="84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AC2DD60-0B33-6201-FE43-C9C32C45754D}"/>
              </a:ext>
            </a:extLst>
          </p:cNvPr>
          <p:cNvGrpSpPr/>
          <p:nvPr/>
        </p:nvGrpSpPr>
        <p:grpSpPr>
          <a:xfrm>
            <a:off x="326420" y="2656880"/>
            <a:ext cx="8300747" cy="2181321"/>
            <a:chOff x="2470599" y="2464368"/>
            <a:chExt cx="8300747" cy="2181321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4A7C9D2D-4FE7-DA5E-D842-4A2399E3C240}"/>
                </a:ext>
              </a:extLst>
            </p:cNvPr>
            <p:cNvGrpSpPr/>
            <p:nvPr/>
          </p:nvGrpSpPr>
          <p:grpSpPr>
            <a:xfrm>
              <a:off x="2470599" y="2464368"/>
              <a:ext cx="8300747" cy="2181321"/>
              <a:chOff x="2470599" y="2464368"/>
              <a:chExt cx="8300747" cy="2181321"/>
            </a:xfrm>
          </p:grpSpPr>
          <p:pic>
            <p:nvPicPr>
              <p:cNvPr id="48" name="Imagem 47" descr="Tela de computador&#10;&#10;Descrição gerada automaticamente">
                <a:extLst>
                  <a:ext uri="{FF2B5EF4-FFF2-40B4-BE49-F238E27FC236}">
                    <a16:creationId xmlns:a16="http://schemas.microsoft.com/office/drawing/2014/main" id="{EA563F46-84BC-7287-0394-8C5A40F0C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1185" y="2985211"/>
                <a:ext cx="1276311" cy="1276311"/>
              </a:xfrm>
              <a:prstGeom prst="rect">
                <a:avLst/>
              </a:prstGeom>
            </p:spPr>
          </p:pic>
          <p:pic>
            <p:nvPicPr>
              <p:cNvPr id="49" name="Imagem 48" descr="Ícone&#10;&#10;Descrição gerada automaticamente">
                <a:extLst>
                  <a:ext uri="{FF2B5EF4-FFF2-40B4-BE49-F238E27FC236}">
                    <a16:creationId xmlns:a16="http://schemas.microsoft.com/office/drawing/2014/main" id="{5BC4C000-FE78-A9A9-D172-91D6F51DE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2756" y="2854381"/>
                <a:ext cx="540000" cy="540000"/>
              </a:xfrm>
              <a:prstGeom prst="rect">
                <a:avLst/>
              </a:prstGeom>
            </p:spPr>
          </p:pic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AB1E1749-D97D-DA85-ACB2-E9E9A09CC206}"/>
                  </a:ext>
                </a:extLst>
              </p:cNvPr>
              <p:cNvSpPr txBox="1"/>
              <p:nvPr/>
            </p:nvSpPr>
            <p:spPr>
              <a:xfrm>
                <a:off x="2907573" y="2464368"/>
                <a:ext cx="1194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Montserrat" panose="00000500000000000000" pitchFamily="2" charset="0"/>
                  </a:rPr>
                  <a:t>SISTEMA</a:t>
                </a:r>
              </a:p>
              <a:p>
                <a:pPr algn="ctr"/>
                <a:r>
                  <a:rPr lang="pt-BR" sz="1200" b="1" dirty="0">
                    <a:latin typeface="Montserrat" panose="00000500000000000000" pitchFamily="2" charset="0"/>
                  </a:rPr>
                  <a:t>IMPACTADO</a:t>
                </a:r>
              </a:p>
            </p:txBody>
          </p:sp>
          <p:cxnSp>
            <p:nvCxnSpPr>
              <p:cNvPr id="55" name="Conector de Seta Reta 54">
                <a:extLst>
                  <a:ext uri="{FF2B5EF4-FFF2-40B4-BE49-F238E27FC236}">
                    <a16:creationId xmlns:a16="http://schemas.microsoft.com/office/drawing/2014/main" id="{2131B758-04A9-D64F-E585-6B18D4D3B4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4944" y="3525212"/>
                <a:ext cx="4054784" cy="114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Agrupar 58">
                <a:extLst>
                  <a:ext uri="{FF2B5EF4-FFF2-40B4-BE49-F238E27FC236}">
                    <a16:creationId xmlns:a16="http://schemas.microsoft.com/office/drawing/2014/main" id="{4764CCDB-65C7-F774-CA31-EE597C8E4375}"/>
                  </a:ext>
                </a:extLst>
              </p:cNvPr>
              <p:cNvGrpSpPr/>
              <p:nvPr/>
            </p:nvGrpSpPr>
            <p:grpSpPr>
              <a:xfrm>
                <a:off x="8134086" y="2479402"/>
                <a:ext cx="2637260" cy="2075865"/>
                <a:chOff x="8134086" y="2479402"/>
                <a:chExt cx="2637260" cy="2075865"/>
              </a:xfrm>
            </p:grpSpPr>
            <p:grpSp>
              <p:nvGrpSpPr>
                <p:cNvPr id="65" name="Agrupar 64">
                  <a:extLst>
                    <a:ext uri="{FF2B5EF4-FFF2-40B4-BE49-F238E27FC236}">
                      <a16:creationId xmlns:a16="http://schemas.microsoft.com/office/drawing/2014/main" id="{0D2369C9-141E-B48E-D865-D8B675CC0D85}"/>
                    </a:ext>
                  </a:extLst>
                </p:cNvPr>
                <p:cNvGrpSpPr/>
                <p:nvPr/>
              </p:nvGrpSpPr>
              <p:grpSpPr>
                <a:xfrm>
                  <a:off x="8134086" y="2947500"/>
                  <a:ext cx="2637260" cy="1607767"/>
                  <a:chOff x="8134086" y="2947500"/>
                  <a:chExt cx="2637260" cy="1607767"/>
                </a:xfrm>
              </p:grpSpPr>
              <p:sp>
                <p:nvSpPr>
                  <p:cNvPr id="67" name="Retângulo: Cantos Arredondados 66">
                    <a:extLst>
                      <a:ext uri="{FF2B5EF4-FFF2-40B4-BE49-F238E27FC236}">
                        <a16:creationId xmlns:a16="http://schemas.microsoft.com/office/drawing/2014/main" id="{6D0FD70D-E25E-2FC7-C928-CE2FDEE69307}"/>
                      </a:ext>
                    </a:extLst>
                  </p:cNvPr>
                  <p:cNvSpPr/>
                  <p:nvPr/>
                </p:nvSpPr>
                <p:spPr>
                  <a:xfrm>
                    <a:off x="8150755" y="2947500"/>
                    <a:ext cx="2520000" cy="307777"/>
                  </a:xfrm>
                  <a:prstGeom prst="roundRect">
                    <a:avLst>
                      <a:gd name="adj" fmla="val 8414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Retângulo: Cantos Arredondados 67">
                    <a:extLst>
                      <a:ext uri="{FF2B5EF4-FFF2-40B4-BE49-F238E27FC236}">
                        <a16:creationId xmlns:a16="http://schemas.microsoft.com/office/drawing/2014/main" id="{111128CF-6F54-3AE6-04FC-D91FB5F98059}"/>
                      </a:ext>
                    </a:extLst>
                  </p:cNvPr>
                  <p:cNvSpPr/>
                  <p:nvPr/>
                </p:nvSpPr>
                <p:spPr>
                  <a:xfrm>
                    <a:off x="8150755" y="3569673"/>
                    <a:ext cx="2520000" cy="307777"/>
                  </a:xfrm>
                  <a:prstGeom prst="roundRect">
                    <a:avLst>
                      <a:gd name="adj" fmla="val 8414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813C7C9E-DFEC-0B97-89C7-22A6F35FFDA7}"/>
                      </a:ext>
                    </a:extLst>
                  </p:cNvPr>
                  <p:cNvSpPr/>
                  <p:nvPr/>
                </p:nvSpPr>
                <p:spPr>
                  <a:xfrm>
                    <a:off x="8166390" y="4228970"/>
                    <a:ext cx="2520000" cy="307777"/>
                  </a:xfrm>
                  <a:prstGeom prst="roundRect">
                    <a:avLst>
                      <a:gd name="adj" fmla="val 8414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" name="CaixaDeTexto 69">
                    <a:extLst>
                      <a:ext uri="{FF2B5EF4-FFF2-40B4-BE49-F238E27FC236}">
                        <a16:creationId xmlns:a16="http://schemas.microsoft.com/office/drawing/2014/main" id="{43BC9016-FB8F-63F7-C185-B787CFC13E78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086" y="2971468"/>
                    <a:ext cx="22910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400" b="1" dirty="0">
                        <a:latin typeface="Montserrat" panose="00000500000000000000" pitchFamily="2" charset="0"/>
                      </a:rPr>
                      <a:t>E0 – </a:t>
                    </a:r>
                    <a:r>
                      <a:rPr lang="en-US" sz="1400" dirty="0">
                        <a:latin typeface="Montserrat" panose="00000500000000000000" pitchFamily="2" charset="0"/>
                      </a:rPr>
                      <a:t>DIRETO E CRITICO</a:t>
                    </a:r>
                    <a:endParaRPr lang="pt-BR" sz="14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1" name="CaixaDeTexto 70">
                    <a:extLst>
                      <a:ext uri="{FF2B5EF4-FFF2-40B4-BE49-F238E27FC236}">
                        <a16:creationId xmlns:a16="http://schemas.microsoft.com/office/drawing/2014/main" id="{BCD72FA3-40F2-511A-E219-EC8E40E57DA7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086" y="3290473"/>
                    <a:ext cx="263726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400" b="1" dirty="0">
                        <a:latin typeface="Montserrat" panose="00000500000000000000" pitchFamily="2" charset="0"/>
                      </a:rPr>
                      <a:t>E1 – </a:t>
                    </a:r>
                    <a:r>
                      <a:rPr lang="en-US" sz="1400" dirty="0">
                        <a:latin typeface="Montserrat" panose="00000500000000000000" pitchFamily="2" charset="0"/>
                      </a:rPr>
                      <a:t>DIRETO E MODERADO</a:t>
                    </a:r>
                    <a:endParaRPr lang="pt-BR" sz="12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2" name="CaixaDeTexto 71">
                    <a:extLst>
                      <a:ext uri="{FF2B5EF4-FFF2-40B4-BE49-F238E27FC236}">
                        <a16:creationId xmlns:a16="http://schemas.microsoft.com/office/drawing/2014/main" id="{8082BCCE-5C2A-319F-1462-5D7EF1074C98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086" y="3609478"/>
                    <a:ext cx="15055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400" b="1" dirty="0">
                        <a:latin typeface="Montserrat" panose="00000500000000000000" pitchFamily="2" charset="0"/>
                      </a:rPr>
                      <a:t>E2 –</a:t>
                    </a:r>
                    <a:r>
                      <a:rPr lang="pt-BR" sz="1400" dirty="0">
                        <a:latin typeface="Montserrat" panose="00000500000000000000" pitchFamily="2" charset="0"/>
                      </a:rPr>
                      <a:t> INDIRETO</a:t>
                    </a:r>
                    <a:endParaRPr lang="pt-BR" sz="12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3" name="CaixaDeTexto 72">
                    <a:extLst>
                      <a:ext uri="{FF2B5EF4-FFF2-40B4-BE49-F238E27FC236}">
                        <a16:creationId xmlns:a16="http://schemas.microsoft.com/office/drawing/2014/main" id="{4303FBED-E483-3A95-59D9-F8C55DD19D02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086" y="3928483"/>
                    <a:ext cx="252024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400" b="1" dirty="0">
                        <a:latin typeface="Montserrat" panose="00000500000000000000" pitchFamily="2" charset="0"/>
                      </a:rPr>
                      <a:t>E3 –</a:t>
                    </a:r>
                    <a:r>
                      <a:rPr lang="pt-BR" sz="1400" dirty="0">
                        <a:latin typeface="Montserrat" panose="00000500000000000000" pitchFamily="2" charset="0"/>
                      </a:rPr>
                      <a:t> INDIRETO (INTERNO)</a:t>
                    </a:r>
                    <a:endParaRPr lang="pt-BR" sz="1200" dirty="0">
                      <a:latin typeface="Montserrat" panose="00000500000000000000" pitchFamily="2" charset="0"/>
                    </a:endParaRPr>
                  </a:p>
                </p:txBody>
              </p:sp>
              <p:sp>
                <p:nvSpPr>
                  <p:cNvPr id="74" name="CaixaDeTexto 73">
                    <a:extLst>
                      <a:ext uri="{FF2B5EF4-FFF2-40B4-BE49-F238E27FC236}">
                        <a16:creationId xmlns:a16="http://schemas.microsoft.com/office/drawing/2014/main" id="{6F53A5CA-4153-FA8F-1183-394C8CBEF775}"/>
                      </a:ext>
                    </a:extLst>
                  </p:cNvPr>
                  <p:cNvSpPr txBox="1"/>
                  <p:nvPr/>
                </p:nvSpPr>
                <p:spPr>
                  <a:xfrm>
                    <a:off x="8134086" y="4247490"/>
                    <a:ext cx="203934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1400" b="1" dirty="0">
                        <a:latin typeface="Montserrat" panose="00000500000000000000" pitchFamily="2" charset="0"/>
                      </a:rPr>
                      <a:t>E4 –</a:t>
                    </a:r>
                    <a:r>
                      <a:rPr lang="pt-BR" sz="1400" dirty="0">
                        <a:latin typeface="Montserrat" panose="00000500000000000000" pitchFamily="2" charset="0"/>
                      </a:rPr>
                      <a:t> </a:t>
                    </a:r>
                    <a:r>
                      <a:rPr lang="en-US" sz="1400" dirty="0">
                        <a:latin typeface="Montserrat" panose="00000500000000000000" pitchFamily="2" charset="0"/>
                      </a:rPr>
                      <a:t>NÃO SE APLICA</a:t>
                    </a:r>
                    <a:endParaRPr lang="pt-BR" sz="1200" dirty="0">
                      <a:latin typeface="Montserrat" panose="00000500000000000000" pitchFamily="2" charset="0"/>
                    </a:endParaRPr>
                  </a:p>
                </p:txBody>
              </p:sp>
            </p:grp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9E479969-F872-2EE8-1B54-E972A41A0053}"/>
                    </a:ext>
                  </a:extLst>
                </p:cNvPr>
                <p:cNvSpPr txBox="1"/>
                <p:nvPr/>
              </p:nvSpPr>
              <p:spPr>
                <a:xfrm>
                  <a:off x="8182282" y="2479402"/>
                  <a:ext cx="24480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1200" b="1" dirty="0">
                      <a:latin typeface="Montserrat" panose="00000500000000000000" pitchFamily="2" charset="0"/>
                    </a:rPr>
                    <a:t>TAXONOMIA</a:t>
                  </a:r>
                </a:p>
                <a:p>
                  <a:pPr algn="ctr"/>
                  <a:r>
                    <a:rPr lang="pt-BR" sz="1200" b="1" dirty="0">
                      <a:latin typeface="Montserrat" panose="00000500000000000000" pitchFamily="2" charset="0"/>
                    </a:rPr>
                    <a:t>DE IMPACTO</a:t>
                  </a:r>
                </a:p>
              </p:txBody>
            </p:sp>
          </p:grpSp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B8C8488F-F1CD-88A3-7F7E-85E187C0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9095" y="2894817"/>
                <a:ext cx="1684622" cy="1750872"/>
              </a:xfrm>
              <a:prstGeom prst="rect">
                <a:avLst/>
              </a:prstGeom>
            </p:spPr>
          </p:pic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22E6B879-9AF0-F19F-40E3-EAABE193BBCD}"/>
                  </a:ext>
                </a:extLst>
              </p:cNvPr>
              <p:cNvSpPr txBox="1"/>
              <p:nvPr/>
            </p:nvSpPr>
            <p:spPr>
              <a:xfrm>
                <a:off x="5627648" y="2464368"/>
                <a:ext cx="1350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Montserrat" panose="00000500000000000000" pitchFamily="2" charset="0"/>
                  </a:rPr>
                  <a:t>SUPERFICIE</a:t>
                </a:r>
              </a:p>
              <a:p>
                <a:pPr algn="ctr"/>
                <a:r>
                  <a:rPr lang="pt-BR" sz="1200" b="1" dirty="0">
                    <a:latin typeface="Montserrat" panose="00000500000000000000" pitchFamily="2" charset="0"/>
                  </a:rPr>
                  <a:t>DE AFETAÇÃO</a:t>
                </a:r>
              </a:p>
            </p:txBody>
          </p:sp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D0DAB74A-9639-2AB1-635F-6DBB77794FF0}"/>
                  </a:ext>
                </a:extLst>
              </p:cNvPr>
              <p:cNvSpPr txBox="1"/>
              <p:nvPr/>
            </p:nvSpPr>
            <p:spPr>
              <a:xfrm>
                <a:off x="2470599" y="3363148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pt-BR" b="1" dirty="0">
                    <a:latin typeface="Santander Micro Text ExtraBold" panose="020B0504020201010104" pitchFamily="34" charset="0"/>
                    <a:cs typeface="Santander Micro Text ExtraBold" panose="020B0504020201010104" pitchFamily="34" charset="0"/>
                  </a:rPr>
                  <a:t>1</a:t>
                </a:r>
              </a:p>
            </p:txBody>
          </p:sp>
        </p:grp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5436A907-80CC-0B57-6E8D-3885AAB273E7}"/>
                </a:ext>
              </a:extLst>
            </p:cNvPr>
            <p:cNvSpPr/>
            <p:nvPr/>
          </p:nvSpPr>
          <p:spPr>
            <a:xfrm>
              <a:off x="6006853" y="3917818"/>
              <a:ext cx="576000" cy="576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6" name="Imagem 75" descr="Forma&#10;&#10;Descrição gerada automaticamente com confiança baixa">
            <a:extLst>
              <a:ext uri="{FF2B5EF4-FFF2-40B4-BE49-F238E27FC236}">
                <a16:creationId xmlns:a16="http://schemas.microsoft.com/office/drawing/2014/main" id="{26C48F9F-6003-6B10-9D55-F773530C493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11" y="4223687"/>
            <a:ext cx="395589" cy="3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TRIAGEM DO INCIDENTE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054542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CLASSIFICAÇÃO E PRIORIZAÇÃO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9706" y="1433214"/>
            <a:ext cx="8202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09"/>
            <a:r>
              <a:rPr lang="pt-BR" sz="2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Enriquecer o CMDB detalhando informações complementares dos Sistemas, Funcionalidades e suas características.</a:t>
            </a:r>
          </a:p>
          <a:p>
            <a:pPr algn="just" defTabSz="914309"/>
            <a:endParaRPr lang="pt-BR" sz="20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A7C41F5B-4A42-C8BE-C11C-0EE8DB2B4CDE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EC49291-535C-4D8D-50C8-E49BE8A7FD1C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55205B4-1BDE-1737-1128-873269FE5441}"/>
                </a:ext>
              </a:extLst>
            </p:cNvPr>
            <p:cNvSpPr txBox="1"/>
            <p:nvPr/>
          </p:nvSpPr>
          <p:spPr>
            <a:xfrm>
              <a:off x="9207136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AB28B7B7-D7EE-AE87-F80A-D916B0E6227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O monitoramento técnico, baseado em </a:t>
              </a:r>
              <a:r>
                <a:rPr lang="pt-BR" sz="1900" b="1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GOLDEN SIGNAL</a:t>
              </a:r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 (Volume, Tempo, Falhas e Saturação), permite mapear apenas sintomas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Indisponibilidade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Intermitência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Lentidão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Divergência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dirty="0">
                <a:solidFill>
                  <a:schemeClr val="bg1"/>
                </a:solidFill>
                <a:latin typeface="Calibri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8155DA-A260-D237-6B9A-A864679E3F41}"/>
              </a:ext>
            </a:extLst>
          </p:cNvPr>
          <p:cNvSpPr txBox="1"/>
          <p:nvPr/>
        </p:nvSpPr>
        <p:spPr>
          <a:xfrm>
            <a:off x="458100" y="2494094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latin typeface="Montserrat" panose="00000500000000000000" pitchFamily="2" charset="0"/>
              </a:rPr>
              <a:t>SINTOMA</a:t>
            </a:r>
          </a:p>
          <a:p>
            <a:pPr algn="ctr"/>
            <a:r>
              <a:rPr lang="pt-BR" sz="1200" b="1" dirty="0">
                <a:latin typeface="Montserrat" panose="00000500000000000000" pitchFamily="2" charset="0"/>
              </a:rPr>
              <a:t>EXPERIMENTADO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E09FE62-0FB7-E04B-920B-13A00041181B}"/>
              </a:ext>
            </a:extLst>
          </p:cNvPr>
          <p:cNvCxnSpPr>
            <a:cxnSpLocks/>
          </p:cNvCxnSpPr>
          <p:nvPr/>
        </p:nvCxnSpPr>
        <p:spPr>
          <a:xfrm>
            <a:off x="1579215" y="3554938"/>
            <a:ext cx="3780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8524D00-B03E-C522-D10B-2FBED441A0FC}"/>
              </a:ext>
            </a:extLst>
          </p:cNvPr>
          <p:cNvGrpSpPr/>
          <p:nvPr/>
        </p:nvGrpSpPr>
        <p:grpSpPr>
          <a:xfrm>
            <a:off x="5422906" y="2608141"/>
            <a:ext cx="2559396" cy="1926625"/>
            <a:chOff x="8126994" y="2454224"/>
            <a:chExt cx="2559396" cy="1926625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794D9155-1125-9D0C-D99C-14ABAF853517}"/>
                </a:ext>
              </a:extLst>
            </p:cNvPr>
            <p:cNvGrpSpPr/>
            <p:nvPr/>
          </p:nvGrpSpPr>
          <p:grpSpPr>
            <a:xfrm>
              <a:off x="8126994" y="2947500"/>
              <a:ext cx="2559396" cy="1433349"/>
              <a:chOff x="8126994" y="2947500"/>
              <a:chExt cx="2559396" cy="1433349"/>
            </a:xfrm>
          </p:grpSpPr>
          <p:sp>
            <p:nvSpPr>
              <p:cNvPr id="14" name="Retângulo: Cantos Arredondados 13">
                <a:extLst>
                  <a:ext uri="{FF2B5EF4-FFF2-40B4-BE49-F238E27FC236}">
                    <a16:creationId xmlns:a16="http://schemas.microsoft.com/office/drawing/2014/main" id="{1DF1C07A-293A-42DB-AFBB-5E669D79E212}"/>
                  </a:ext>
                </a:extLst>
              </p:cNvPr>
              <p:cNvSpPr/>
              <p:nvPr/>
            </p:nvSpPr>
            <p:spPr>
              <a:xfrm>
                <a:off x="8150755" y="2947500"/>
                <a:ext cx="2520000" cy="307777"/>
              </a:xfrm>
              <a:prstGeom prst="roundRect">
                <a:avLst>
                  <a:gd name="adj" fmla="val 841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61689EDD-4B75-B012-723A-2A1236368043}"/>
                  </a:ext>
                </a:extLst>
              </p:cNvPr>
              <p:cNvSpPr/>
              <p:nvPr/>
            </p:nvSpPr>
            <p:spPr>
              <a:xfrm>
                <a:off x="8166390" y="3548483"/>
                <a:ext cx="2520000" cy="307777"/>
              </a:xfrm>
              <a:prstGeom prst="roundRect">
                <a:avLst>
                  <a:gd name="adj" fmla="val 841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32454E4-419E-1C0E-F0F2-6D71B6AE53FC}"/>
                  </a:ext>
                </a:extLst>
              </p:cNvPr>
              <p:cNvSpPr txBox="1"/>
              <p:nvPr/>
            </p:nvSpPr>
            <p:spPr>
              <a:xfrm>
                <a:off x="8134086" y="2971468"/>
                <a:ext cx="21194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latin typeface="Montserrat" panose="00000500000000000000" pitchFamily="2" charset="0"/>
                  </a:rPr>
                  <a:t>INDISPONIBILIDADE</a:t>
                </a:r>
                <a:endParaRPr lang="pt-BR" sz="14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1632404E-C5B7-6490-B575-062788F81E8C}"/>
                  </a:ext>
                </a:extLst>
              </p:cNvPr>
              <p:cNvSpPr txBox="1"/>
              <p:nvPr/>
            </p:nvSpPr>
            <p:spPr>
              <a:xfrm>
                <a:off x="8134086" y="3290473"/>
                <a:ext cx="1685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latin typeface="Montserrat" panose="00000500000000000000" pitchFamily="2" charset="0"/>
                  </a:rPr>
                  <a:t>INTERMITÊNCIA</a:t>
                </a:r>
                <a:endParaRPr lang="pt-BR" sz="14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E5F3E55-B947-2EFE-CCEC-E8B7F8CBDD80}"/>
                  </a:ext>
                </a:extLst>
              </p:cNvPr>
              <p:cNvSpPr txBox="1"/>
              <p:nvPr/>
            </p:nvSpPr>
            <p:spPr>
              <a:xfrm>
                <a:off x="8134086" y="3577636"/>
                <a:ext cx="1167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latin typeface="Montserrat" panose="00000500000000000000" pitchFamily="2" charset="0"/>
                  </a:rPr>
                  <a:t>LENTIDÃO</a:t>
                </a:r>
                <a:endParaRPr lang="pt-BR" sz="1400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DFF9D57-3703-31A7-B89E-B8F0398DACF0}"/>
                  </a:ext>
                </a:extLst>
              </p:cNvPr>
              <p:cNvSpPr txBox="1"/>
              <p:nvPr/>
            </p:nvSpPr>
            <p:spPr>
              <a:xfrm>
                <a:off x="8126994" y="3857629"/>
                <a:ext cx="15103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latin typeface="Montserrat" panose="00000500000000000000" pitchFamily="2" charset="0"/>
                  </a:rPr>
                  <a:t>DIVERGÊNCIA</a:t>
                </a:r>
                <a:endParaRPr lang="pt-BR" sz="1400" dirty="0">
                  <a:latin typeface="Montserrat" panose="00000500000000000000" pitchFamily="2" charset="0"/>
                </a:endParaRPr>
              </a:p>
              <a:p>
                <a:endParaRPr lang="pt-BR" sz="1400" dirty="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2D734B9-F22C-0939-A415-B78FCFC889F6}"/>
                </a:ext>
              </a:extLst>
            </p:cNvPr>
            <p:cNvSpPr txBox="1"/>
            <p:nvPr/>
          </p:nvSpPr>
          <p:spPr>
            <a:xfrm>
              <a:off x="8172180" y="2454224"/>
              <a:ext cx="24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Montserrat" panose="00000500000000000000" pitchFamily="2" charset="0"/>
                </a:rPr>
                <a:t>TAXONOMIA</a:t>
              </a:r>
            </a:p>
            <a:p>
              <a:pPr algn="ctr"/>
              <a:r>
                <a:rPr lang="pt-BR" sz="1200" b="1" dirty="0">
                  <a:latin typeface="Montserrat" panose="00000500000000000000" pitchFamily="2" charset="0"/>
                </a:rPr>
                <a:t>DE IMPACTO</a:t>
              </a: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7B04218-9966-8C61-02BD-14C785F77945}"/>
              </a:ext>
            </a:extLst>
          </p:cNvPr>
          <p:cNvSpPr txBox="1"/>
          <p:nvPr/>
        </p:nvSpPr>
        <p:spPr>
          <a:xfrm>
            <a:off x="366380" y="339287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3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B4D279A-36FC-BB77-BD15-0E989B2EAC2F}"/>
              </a:ext>
            </a:extLst>
          </p:cNvPr>
          <p:cNvSpPr txBox="1"/>
          <p:nvPr/>
        </p:nvSpPr>
        <p:spPr>
          <a:xfrm>
            <a:off x="664003" y="4791426"/>
            <a:ext cx="1249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latin typeface="Montserrat" panose="00000500000000000000" pitchFamily="2" charset="0"/>
              </a:rPr>
              <a:t>JANELA</a:t>
            </a:r>
          </a:p>
          <a:p>
            <a:pPr algn="ctr"/>
            <a:r>
              <a:rPr lang="pt-BR" sz="1200" b="1" dirty="0">
                <a:latin typeface="Montserrat" panose="00000500000000000000" pitchFamily="2" charset="0"/>
              </a:rPr>
              <a:t>DO IMPACTO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8F84C25-D9D5-D3C4-F21F-334F88CFA476}"/>
              </a:ext>
            </a:extLst>
          </p:cNvPr>
          <p:cNvSpPr txBox="1"/>
          <p:nvPr/>
        </p:nvSpPr>
        <p:spPr>
          <a:xfrm>
            <a:off x="398277" y="5469035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4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18FEE388-A66B-0841-2B1F-956B0382BD56}"/>
              </a:ext>
            </a:extLst>
          </p:cNvPr>
          <p:cNvCxnSpPr>
            <a:cxnSpLocks/>
          </p:cNvCxnSpPr>
          <p:nvPr/>
        </p:nvCxnSpPr>
        <p:spPr>
          <a:xfrm>
            <a:off x="1789101" y="5763429"/>
            <a:ext cx="352800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9BEAA0C8-2075-2079-9684-2AF85E20C64D}"/>
              </a:ext>
            </a:extLst>
          </p:cNvPr>
          <p:cNvGrpSpPr/>
          <p:nvPr/>
        </p:nvGrpSpPr>
        <p:grpSpPr>
          <a:xfrm>
            <a:off x="752626" y="2976479"/>
            <a:ext cx="1006408" cy="1276255"/>
            <a:chOff x="2879174" y="2919531"/>
            <a:chExt cx="1006408" cy="1276255"/>
          </a:xfrm>
        </p:grpSpPr>
        <p:pic>
          <p:nvPicPr>
            <p:cNvPr id="40" name="Imagem 39" descr="Tela de computador&#10;&#10;Descrição gerada automaticamente">
              <a:extLst>
                <a:ext uri="{FF2B5EF4-FFF2-40B4-BE49-F238E27FC236}">
                  <a16:creationId xmlns:a16="http://schemas.microsoft.com/office/drawing/2014/main" id="{55B3A2A4-5C94-3910-E753-B15140FC0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174" y="3189378"/>
              <a:ext cx="1006408" cy="1006408"/>
            </a:xfrm>
            <a:prstGeom prst="rect">
              <a:avLst/>
            </a:prstGeom>
          </p:spPr>
        </p:pic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40264653-C413-A98B-B508-8C05A92C96AC}"/>
                </a:ext>
              </a:extLst>
            </p:cNvPr>
            <p:cNvGrpSpPr/>
            <p:nvPr/>
          </p:nvGrpSpPr>
          <p:grpSpPr>
            <a:xfrm>
              <a:off x="2881759" y="2919531"/>
              <a:ext cx="591668" cy="288000"/>
              <a:chOff x="2881759" y="2919531"/>
              <a:chExt cx="591668" cy="288000"/>
            </a:xfrm>
          </p:grpSpPr>
          <p:pic>
            <p:nvPicPr>
              <p:cNvPr id="44" name="Imagem 43" descr="Ícone&#10;&#10;Descrição gerada automaticamente">
                <a:extLst>
                  <a:ext uri="{FF2B5EF4-FFF2-40B4-BE49-F238E27FC236}">
                    <a16:creationId xmlns:a16="http://schemas.microsoft.com/office/drawing/2014/main" id="{4AB9639C-8FDF-9EC3-D9B1-303BCD902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428" y="2919531"/>
                <a:ext cx="287999" cy="288000"/>
              </a:xfrm>
              <a:prstGeom prst="rect">
                <a:avLst/>
              </a:prstGeom>
            </p:spPr>
          </p:pic>
          <p:pic>
            <p:nvPicPr>
              <p:cNvPr id="47" name="Imagem 46" descr="Ícone&#10;&#10;Descrição gerada automaticamente">
                <a:extLst>
                  <a:ext uri="{FF2B5EF4-FFF2-40B4-BE49-F238E27FC236}">
                    <a16:creationId xmlns:a16="http://schemas.microsoft.com/office/drawing/2014/main" id="{AA975F31-4557-9843-CC20-0AEE4FA58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1759" y="2919531"/>
                <a:ext cx="287999" cy="288000"/>
              </a:xfrm>
              <a:prstGeom prst="rect">
                <a:avLst/>
              </a:prstGeom>
            </p:spPr>
          </p:pic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16ABD99-EE86-27A8-61FB-4CCC61937510}"/>
              </a:ext>
            </a:extLst>
          </p:cNvPr>
          <p:cNvGrpSpPr/>
          <p:nvPr/>
        </p:nvGrpSpPr>
        <p:grpSpPr>
          <a:xfrm>
            <a:off x="3211440" y="4965032"/>
            <a:ext cx="792000" cy="1147918"/>
            <a:chOff x="5476679" y="4833898"/>
            <a:chExt cx="792000" cy="1147918"/>
          </a:xfrm>
        </p:grpSpPr>
        <p:pic>
          <p:nvPicPr>
            <p:cNvPr id="54" name="Imagem 53" descr="Ícone&#10;&#10;Descrição gerada automaticamente">
              <a:extLst>
                <a:ext uri="{FF2B5EF4-FFF2-40B4-BE49-F238E27FC236}">
                  <a16:creationId xmlns:a16="http://schemas.microsoft.com/office/drawing/2014/main" id="{F1A346D5-E273-254B-B988-2D8B8D2B3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679" y="5189816"/>
              <a:ext cx="792000" cy="792000"/>
            </a:xfrm>
            <a:prstGeom prst="rect">
              <a:avLst/>
            </a:prstGeom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64ED1A33-3C0C-2D48-4F0F-2A47F28DC6F0}"/>
                </a:ext>
              </a:extLst>
            </p:cNvPr>
            <p:cNvSpPr txBox="1"/>
            <p:nvPr/>
          </p:nvSpPr>
          <p:spPr>
            <a:xfrm>
              <a:off x="5547972" y="4833898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latin typeface="Montserrat" panose="00000500000000000000" pitchFamily="2" charset="0"/>
                </a:rPr>
                <a:t>SLA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DA80D132-2772-AAF1-8A11-650C0CD86E72}"/>
              </a:ext>
            </a:extLst>
          </p:cNvPr>
          <p:cNvGrpSpPr/>
          <p:nvPr/>
        </p:nvGrpSpPr>
        <p:grpSpPr>
          <a:xfrm>
            <a:off x="5558192" y="4993764"/>
            <a:ext cx="3130276" cy="1441284"/>
            <a:chOff x="7671558" y="4900240"/>
            <a:chExt cx="3130276" cy="1441284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72A02A81-55A8-18AE-39DB-C126DE975175}"/>
                </a:ext>
              </a:extLst>
            </p:cNvPr>
            <p:cNvGrpSpPr/>
            <p:nvPr/>
          </p:nvGrpSpPr>
          <p:grpSpPr>
            <a:xfrm>
              <a:off x="7671558" y="4900240"/>
              <a:ext cx="488439" cy="1441284"/>
              <a:chOff x="7671558" y="4900240"/>
              <a:chExt cx="488439" cy="1441284"/>
            </a:xfrm>
          </p:grpSpPr>
          <p:pic>
            <p:nvPicPr>
              <p:cNvPr id="81" name="Imagem 80" descr="Ícone&#10;&#10;Descrição gerada automaticamente">
                <a:extLst>
                  <a:ext uri="{FF2B5EF4-FFF2-40B4-BE49-F238E27FC236}">
                    <a16:creationId xmlns:a16="http://schemas.microsoft.com/office/drawing/2014/main" id="{44FAA3A1-287F-5F12-0E2C-692AABF1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1558" y="5929086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82" name="Imagem 81" descr="Ícone&#10;&#10;Descrição gerada automaticamente">
                <a:extLst>
                  <a:ext uri="{FF2B5EF4-FFF2-40B4-BE49-F238E27FC236}">
                    <a16:creationId xmlns:a16="http://schemas.microsoft.com/office/drawing/2014/main" id="{9C6B1C77-BE88-60BF-7E52-8817B72D1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1558" y="5416002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83" name="Imagem 82" descr="Ícone&#10;&#10;Descrição gerada automaticamente">
                <a:extLst>
                  <a:ext uri="{FF2B5EF4-FFF2-40B4-BE49-F238E27FC236}">
                    <a16:creationId xmlns:a16="http://schemas.microsoft.com/office/drawing/2014/main" id="{52F4F5C8-03FA-1F11-BF30-2971705FB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1558" y="490024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84" name="Imagem 83" descr="Gráfico, Ícone&#10;&#10;Descrição gerada automaticamente">
                <a:extLst>
                  <a:ext uri="{FF2B5EF4-FFF2-40B4-BE49-F238E27FC236}">
                    <a16:creationId xmlns:a16="http://schemas.microsoft.com/office/drawing/2014/main" id="{52824ED2-6FF3-5AAB-1AD4-96E7BAF98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7997" y="5058339"/>
                <a:ext cx="252000" cy="252000"/>
              </a:xfrm>
              <a:prstGeom prst="rect">
                <a:avLst/>
              </a:prstGeom>
            </p:spPr>
          </p:pic>
          <p:pic>
            <p:nvPicPr>
              <p:cNvPr id="85" name="Imagem 84" descr="Gráfico, Ícone&#10;&#10;Descrição gerada automaticamente">
                <a:extLst>
                  <a:ext uri="{FF2B5EF4-FFF2-40B4-BE49-F238E27FC236}">
                    <a16:creationId xmlns:a16="http://schemas.microsoft.com/office/drawing/2014/main" id="{7250164A-7A99-3677-6096-9B7349522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5558" y="5582978"/>
                <a:ext cx="252000" cy="252000"/>
              </a:xfrm>
              <a:prstGeom prst="rect">
                <a:avLst/>
              </a:prstGeom>
            </p:spPr>
          </p:pic>
          <p:pic>
            <p:nvPicPr>
              <p:cNvPr id="86" name="Imagem 85" descr="Gráfico, Ícone&#10;&#10;Descrição gerada automaticamente">
                <a:extLst>
                  <a:ext uri="{FF2B5EF4-FFF2-40B4-BE49-F238E27FC236}">
                    <a16:creationId xmlns:a16="http://schemas.microsoft.com/office/drawing/2014/main" id="{76F7F2B3-3E52-0E6F-601B-0D764F1F9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5558" y="6089524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1A48C016-DA87-ACDB-2A0A-EB7CCCD180F0}"/>
                </a:ext>
              </a:extLst>
            </p:cNvPr>
            <p:cNvSpPr txBox="1"/>
            <p:nvPr/>
          </p:nvSpPr>
          <p:spPr>
            <a:xfrm>
              <a:off x="8106865" y="4981533"/>
              <a:ext cx="19399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Montserrat" panose="00000500000000000000" pitchFamily="2" charset="0"/>
                </a:rPr>
                <a:t>HORÁRIO DE PICO</a:t>
              </a: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3818FEC5-68B7-6127-0EEA-77CD1682E8A4}"/>
                </a:ext>
              </a:extLst>
            </p:cNvPr>
            <p:cNvSpPr txBox="1"/>
            <p:nvPr/>
          </p:nvSpPr>
          <p:spPr>
            <a:xfrm>
              <a:off x="8106865" y="5502623"/>
              <a:ext cx="1967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Montserrat" panose="00000500000000000000" pitchFamily="2" charset="0"/>
                </a:rPr>
                <a:t>HORÁRIO DE VALE</a:t>
              </a: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5E6F9029-AFB9-E7B8-9E1E-4BC36FAD1D1C}"/>
                </a:ext>
              </a:extLst>
            </p:cNvPr>
            <p:cNvSpPr txBox="1"/>
            <p:nvPr/>
          </p:nvSpPr>
          <p:spPr>
            <a:xfrm>
              <a:off x="8106865" y="6013082"/>
              <a:ext cx="2694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latin typeface="Montserrat" panose="00000500000000000000" pitchFamily="2" charset="0"/>
                </a:rPr>
                <a:t>JANELA DE MANUTENÇÃO</a:t>
              </a:r>
            </a:p>
          </p:txBody>
        </p:sp>
      </p:grpSp>
      <p:sp>
        <p:nvSpPr>
          <p:cNvPr id="87" name="Chave Esquerda 86">
            <a:extLst>
              <a:ext uri="{FF2B5EF4-FFF2-40B4-BE49-F238E27FC236}">
                <a16:creationId xmlns:a16="http://schemas.microsoft.com/office/drawing/2014/main" id="{55067995-0978-1352-A63B-DA4FD21D4C5B}"/>
              </a:ext>
            </a:extLst>
          </p:cNvPr>
          <p:cNvSpPr/>
          <p:nvPr/>
        </p:nvSpPr>
        <p:spPr>
          <a:xfrm>
            <a:off x="5370592" y="4954478"/>
            <a:ext cx="173557" cy="1512000"/>
          </a:xfrm>
          <a:prstGeom prst="leftBrace">
            <a:avLst>
              <a:gd name="adj1" fmla="val 8333"/>
              <a:gd name="adj2" fmla="val 53111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Imagem 87" descr="Forma&#10;&#10;Descrição gerada automaticamente com confiança média">
            <a:extLst>
              <a:ext uri="{FF2B5EF4-FFF2-40B4-BE49-F238E27FC236}">
                <a16:creationId xmlns:a16="http://schemas.microsoft.com/office/drawing/2014/main" id="{621C72F9-9D27-2BB6-1E80-1862991D21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6" y="5212950"/>
            <a:ext cx="901761" cy="900000"/>
          </a:xfrm>
          <a:prstGeom prst="rect">
            <a:avLst/>
          </a:prstGeom>
        </p:spPr>
      </p:pic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5729FC48-D4EF-4EB2-ACB0-0C00FE9102B4}"/>
              </a:ext>
            </a:extLst>
          </p:cNvPr>
          <p:cNvCxnSpPr/>
          <p:nvPr/>
        </p:nvCxnSpPr>
        <p:spPr>
          <a:xfrm>
            <a:off x="242533" y="4577118"/>
            <a:ext cx="792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 descr="Ícone&#10;&#10;Descrição gerada automaticamente">
            <a:extLst>
              <a:ext uri="{FF2B5EF4-FFF2-40B4-BE49-F238E27FC236}">
                <a16:creationId xmlns:a16="http://schemas.microsoft.com/office/drawing/2014/main" id="{824EFBAC-3D59-EA75-6509-C66B321E02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72" y="2998524"/>
            <a:ext cx="252000" cy="252000"/>
          </a:xfrm>
          <a:prstGeom prst="rect">
            <a:avLst/>
          </a:prstGeom>
        </p:spPr>
      </p:pic>
      <p:pic>
        <p:nvPicPr>
          <p:cNvPr id="93" name="Imagem 92" descr="Ícone&#10;&#10;Descrição gerada automaticamente">
            <a:extLst>
              <a:ext uri="{FF2B5EF4-FFF2-40B4-BE49-F238E27FC236}">
                <a16:creationId xmlns:a16="http://schemas.microsoft.com/office/drawing/2014/main" id="{46F8A6AD-193D-505E-ACFE-EC8A2BAE4F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03" y="2940859"/>
            <a:ext cx="1273362" cy="1273362"/>
          </a:xfrm>
          <a:prstGeom prst="rect">
            <a:avLst/>
          </a:prstGeom>
        </p:spPr>
      </p:pic>
      <p:sp>
        <p:nvSpPr>
          <p:cNvPr id="96" name="CaixaDeTexto 95">
            <a:extLst>
              <a:ext uri="{FF2B5EF4-FFF2-40B4-BE49-F238E27FC236}">
                <a16:creationId xmlns:a16="http://schemas.microsoft.com/office/drawing/2014/main" id="{202F7BCC-91FC-28DC-3C97-9FA2BEDE90EE}"/>
              </a:ext>
            </a:extLst>
          </p:cNvPr>
          <p:cNvSpPr txBox="1"/>
          <p:nvPr/>
        </p:nvSpPr>
        <p:spPr>
          <a:xfrm>
            <a:off x="2938700" y="2574590"/>
            <a:ext cx="1342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b="1" dirty="0">
                <a:latin typeface="Montserrat" panose="00000500000000000000" pitchFamily="2" charset="0"/>
              </a:rPr>
              <a:t>Monitoramento</a:t>
            </a:r>
          </a:p>
          <a:p>
            <a:pPr algn="ctr"/>
            <a:r>
              <a:rPr lang="pt-BR" sz="1100" b="1" dirty="0">
                <a:latin typeface="Montserrat" panose="00000500000000000000" pitchFamily="2" charset="0"/>
              </a:rPr>
              <a:t>Técnico</a:t>
            </a:r>
          </a:p>
        </p:txBody>
      </p:sp>
    </p:spTree>
    <p:extLst>
      <p:ext uri="{BB962C8B-B14F-4D97-AF65-F5344CB8AC3E}">
        <p14:creationId xmlns:p14="http://schemas.microsoft.com/office/powerpoint/2010/main" val="315311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TRIAGEM DO INCIDENTE</a:t>
            </a:r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/>
          </p:nvPr>
        </p:nvSpPr>
        <p:spPr>
          <a:xfrm>
            <a:off x="517047" y="942478"/>
            <a:ext cx="8054542" cy="5414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CLASSIFICAÇÃO E PRIORIZAÇÃO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9706" y="1433214"/>
            <a:ext cx="8202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09"/>
            <a:r>
              <a:rPr lang="pt-BR" sz="2000" dirty="0">
                <a:solidFill>
                  <a:prstClr val="black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Enriquecer o CMDB detalhando informações complementares dos Sistemas, Funcionalidades e suas características.</a:t>
            </a:r>
          </a:p>
          <a:p>
            <a:pPr algn="just" defTabSz="914309"/>
            <a:endParaRPr lang="pt-BR" sz="2000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A7C41F5B-4A42-C8BE-C11C-0EE8DB2B4CDE}"/>
              </a:ext>
            </a:extLst>
          </p:cNvPr>
          <p:cNvGrpSpPr/>
          <p:nvPr/>
        </p:nvGrpSpPr>
        <p:grpSpPr>
          <a:xfrm>
            <a:off x="8775825" y="0"/>
            <a:ext cx="3420000" cy="6858000"/>
            <a:chOff x="8775031" y="0"/>
            <a:chExt cx="3420000" cy="685800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6EC49291-535C-4D8D-50C8-E49BE8A7FD1C}"/>
                </a:ext>
              </a:extLst>
            </p:cNvPr>
            <p:cNvSpPr/>
            <p:nvPr/>
          </p:nvSpPr>
          <p:spPr>
            <a:xfrm>
              <a:off x="8775031" y="0"/>
              <a:ext cx="3420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/>
              <a:endParaRPr lang="pt-BR" sz="19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855205B4-1BDE-1737-1128-873269FE5441}"/>
                </a:ext>
              </a:extLst>
            </p:cNvPr>
            <p:cNvSpPr txBox="1"/>
            <p:nvPr/>
          </p:nvSpPr>
          <p:spPr>
            <a:xfrm>
              <a:off x="9207136" y="49522"/>
              <a:ext cx="25699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CENTRALIDADE </a:t>
              </a:r>
            </a:p>
            <a:p>
              <a:pPr algn="ctr" defTabSz="914309"/>
              <a:r>
                <a:rPr lang="pt-BR" sz="4000" dirty="0">
                  <a:solidFill>
                    <a:schemeClr val="bg1">
                      <a:alpha val="80000"/>
                    </a:schemeClr>
                  </a:solidFill>
                  <a:latin typeface="Bebas Neue" panose="020B0506020202020201" charset="0"/>
                </a:rPr>
                <a:t>NA TECNOLOGIA</a:t>
              </a:r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AB28B7B7-D7EE-AE87-F80A-D916B0E62273}"/>
                </a:ext>
              </a:extLst>
            </p:cNvPr>
            <p:cNvSpPr txBox="1"/>
            <p:nvPr/>
          </p:nvSpPr>
          <p:spPr>
            <a:xfrm>
              <a:off x="9045372" y="1491952"/>
              <a:ext cx="2959469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09"/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O monitoramento técnico, baseado em </a:t>
              </a:r>
              <a:r>
                <a:rPr lang="pt-BR" sz="1900" b="1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GOLDEN SIGNAL</a:t>
              </a:r>
              <a:r>
                <a:rPr lang="pt-BR" sz="1900" dirty="0">
                  <a:solidFill>
                    <a:srgbClr val="FFFFFF"/>
                  </a:solidFill>
                  <a:latin typeface="Antenna Bold" panose="02000803000000000000" pitchFamily="50" charset="0"/>
                </a:rPr>
                <a:t> (Volume, Tempo, Falhas e Saturação), permite mapear apenas sintomas</a:t>
              </a:r>
            </a:p>
            <a:p>
              <a:pPr marL="457200" indent="-457200" defTabSz="914309">
                <a:buFont typeface="Arial" panose="020B0604020202020204" pitchFamily="34" charset="0"/>
                <a:buChar char="•"/>
              </a:pPr>
              <a:endParaRPr lang="pt-BR" sz="19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Indisponibilidade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Intermitência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b="1" dirty="0">
                  <a:solidFill>
                    <a:srgbClr val="FFC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Lentidão</a:t>
              </a:r>
            </a:p>
            <a:p>
              <a:pPr marL="457154" indent="-457200" defTabSz="914309">
                <a:buFont typeface="+mj-lt"/>
                <a:buAutoNum type="arabicPeriod"/>
              </a:pPr>
              <a:r>
                <a:rPr lang="pt-BR" sz="19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Divergência</a:t>
              </a:r>
            </a:p>
            <a:p>
              <a:pPr marL="457154" indent="-457200" defTabSz="914309">
                <a:buFont typeface="+mj-lt"/>
                <a:buAutoNum type="arabicPeriod"/>
              </a:pPr>
              <a:endParaRPr lang="pt-BR" sz="1900" dirty="0">
                <a:solidFill>
                  <a:schemeClr val="bg1"/>
                </a:solidFill>
                <a:latin typeface="Calibri"/>
              </a:endParaRP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970DC1-DD1B-6CA9-E94F-6319883A685E}"/>
              </a:ext>
            </a:extLst>
          </p:cNvPr>
          <p:cNvSpPr txBox="1"/>
          <p:nvPr/>
        </p:nvSpPr>
        <p:spPr>
          <a:xfrm>
            <a:off x="979838" y="2550013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OUTROS IMPACTOS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C562699-9F2C-D480-8875-AF871D6E856B}"/>
              </a:ext>
            </a:extLst>
          </p:cNvPr>
          <p:cNvGrpSpPr/>
          <p:nvPr/>
        </p:nvGrpSpPr>
        <p:grpSpPr>
          <a:xfrm>
            <a:off x="1007086" y="3009468"/>
            <a:ext cx="2148663" cy="612000"/>
            <a:chOff x="2597163" y="2941578"/>
            <a:chExt cx="2148663" cy="612000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99DB353-3899-87C1-8536-4C2A8C74D7A4}"/>
                </a:ext>
              </a:extLst>
            </p:cNvPr>
            <p:cNvSpPr txBox="1"/>
            <p:nvPr/>
          </p:nvSpPr>
          <p:spPr>
            <a:xfrm>
              <a:off x="2597163" y="3098182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b="1" dirty="0">
                  <a:latin typeface="Santander Micro Text ExtraBold" panose="020B0504020201010104" pitchFamily="34" charset="0"/>
                  <a:cs typeface="Santander Micro Text ExtraBold" panose="020B0504020201010104" pitchFamily="34" charset="0"/>
                </a:rPr>
                <a:t>5</a:t>
              </a:r>
            </a:p>
          </p:txBody>
        </p:sp>
        <p:pic>
          <p:nvPicPr>
            <p:cNvPr id="20" name="Imagem 19" descr="Ícone&#10;&#10;Descrição gerada automaticamente">
              <a:extLst>
                <a:ext uri="{FF2B5EF4-FFF2-40B4-BE49-F238E27FC236}">
                  <a16:creationId xmlns:a16="http://schemas.microsoft.com/office/drawing/2014/main" id="{088B069B-0EB7-9EEB-D6BF-80D613397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167" y="2941578"/>
              <a:ext cx="612000" cy="612000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01B1BD4-9743-61CD-9B3A-631312D2D5DC}"/>
                </a:ext>
              </a:extLst>
            </p:cNvPr>
            <p:cNvSpPr txBox="1"/>
            <p:nvPr/>
          </p:nvSpPr>
          <p:spPr>
            <a:xfrm>
              <a:off x="3522414" y="3098182"/>
              <a:ext cx="12234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latin typeface="Montserrat" panose="00000500000000000000" pitchFamily="2" charset="0"/>
                </a:rPr>
                <a:t>REGULATÓRIO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E9AB78F-FB0E-E73E-A331-D7FA411D0999}"/>
              </a:ext>
            </a:extLst>
          </p:cNvPr>
          <p:cNvGrpSpPr/>
          <p:nvPr/>
        </p:nvGrpSpPr>
        <p:grpSpPr>
          <a:xfrm>
            <a:off x="1007086" y="3782355"/>
            <a:ext cx="2009202" cy="612000"/>
            <a:chOff x="2597163" y="3797504"/>
            <a:chExt cx="2009202" cy="612000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40E7C91-A04D-5814-0E8A-BC36D58B892E}"/>
                </a:ext>
              </a:extLst>
            </p:cNvPr>
            <p:cNvSpPr txBox="1"/>
            <p:nvPr/>
          </p:nvSpPr>
          <p:spPr>
            <a:xfrm>
              <a:off x="2597163" y="4040172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b="1" dirty="0">
                  <a:latin typeface="Santander Micro Text ExtraBold" panose="020B0504020201010104" pitchFamily="34" charset="0"/>
                  <a:cs typeface="Santander Micro Text ExtraBold" panose="020B0504020201010104" pitchFamily="34" charset="0"/>
                </a:rPr>
                <a:t>6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28A07F1-E60C-6E9D-4674-12D592822AD0}"/>
                </a:ext>
              </a:extLst>
            </p:cNvPr>
            <p:cNvSpPr txBox="1"/>
            <p:nvPr/>
          </p:nvSpPr>
          <p:spPr>
            <a:xfrm>
              <a:off x="3522414" y="4036325"/>
              <a:ext cx="10839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latin typeface="Montserrat" panose="00000500000000000000" pitchFamily="2" charset="0"/>
                </a:rPr>
                <a:t>FINANCEIRO</a:t>
              </a:r>
            </a:p>
          </p:txBody>
        </p:sp>
        <p:pic>
          <p:nvPicPr>
            <p:cNvPr id="27" name="Imagem 26" descr="Ícone&#10;&#10;Descrição gerada automaticamente">
              <a:extLst>
                <a:ext uri="{FF2B5EF4-FFF2-40B4-BE49-F238E27FC236}">
                  <a16:creationId xmlns:a16="http://schemas.microsoft.com/office/drawing/2014/main" id="{3B64D9AE-26DA-806D-19E8-06B133B8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167" y="3797504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06B9C34-8628-FF58-09F5-785552CB4204}"/>
              </a:ext>
            </a:extLst>
          </p:cNvPr>
          <p:cNvGrpSpPr/>
          <p:nvPr/>
        </p:nvGrpSpPr>
        <p:grpSpPr>
          <a:xfrm>
            <a:off x="1007086" y="4668817"/>
            <a:ext cx="2159366" cy="612000"/>
            <a:chOff x="2597163" y="4700004"/>
            <a:chExt cx="2159366" cy="612000"/>
          </a:xfrm>
        </p:grpSpPr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A4EBBEF-D876-4657-5AAB-1611C8220997}"/>
                </a:ext>
              </a:extLst>
            </p:cNvPr>
            <p:cNvSpPr txBox="1"/>
            <p:nvPr/>
          </p:nvSpPr>
          <p:spPr>
            <a:xfrm>
              <a:off x="2597163" y="4890722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b="1" dirty="0">
                  <a:latin typeface="Santander Micro Text ExtraBold" panose="020B0504020201010104" pitchFamily="34" charset="0"/>
                  <a:cs typeface="Santander Micro Text ExtraBold" panose="020B0504020201010104" pitchFamily="34" charset="0"/>
                </a:rPr>
                <a:t>7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7AF513A4-FE2E-5CEE-A446-B192DB8EFF10}"/>
                </a:ext>
              </a:extLst>
            </p:cNvPr>
            <p:cNvSpPr txBox="1"/>
            <p:nvPr/>
          </p:nvSpPr>
          <p:spPr>
            <a:xfrm>
              <a:off x="3517087" y="4891811"/>
              <a:ext cx="12394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latin typeface="Montserrat" panose="00000500000000000000" pitchFamily="2" charset="0"/>
                </a:rPr>
                <a:t>OPERACIONAL</a:t>
              </a:r>
            </a:p>
          </p:txBody>
        </p:sp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5F5CC8F4-1731-7D1B-5831-A21865C2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167" y="4700004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E573017-35D6-B4C4-8793-1E72D73FF624}"/>
              </a:ext>
            </a:extLst>
          </p:cNvPr>
          <p:cNvGrpSpPr/>
          <p:nvPr/>
        </p:nvGrpSpPr>
        <p:grpSpPr>
          <a:xfrm>
            <a:off x="1007086" y="5551433"/>
            <a:ext cx="2239415" cy="712857"/>
            <a:chOff x="2597163" y="5593271"/>
            <a:chExt cx="2239415" cy="712857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941C7EC-C9D3-2C58-FA5E-F0D9350EE3B0}"/>
                </a:ext>
              </a:extLst>
            </p:cNvPr>
            <p:cNvSpPr txBox="1"/>
            <p:nvPr/>
          </p:nvSpPr>
          <p:spPr>
            <a:xfrm>
              <a:off x="2597163" y="5786991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b="1" dirty="0">
                  <a:latin typeface="Santander Micro Text ExtraBold" panose="020B0504020201010104" pitchFamily="34" charset="0"/>
                  <a:cs typeface="Santander Micro Text ExtraBold" panose="020B0504020201010104" pitchFamily="34" charset="0"/>
                </a:rPr>
                <a:t>8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D7C98582-B3EF-369E-8D38-C0F2DCAF0243}"/>
                </a:ext>
              </a:extLst>
            </p:cNvPr>
            <p:cNvSpPr txBox="1"/>
            <p:nvPr/>
          </p:nvSpPr>
          <p:spPr>
            <a:xfrm>
              <a:off x="3521794" y="5814245"/>
              <a:ext cx="13147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b="1" dirty="0">
                  <a:latin typeface="Montserrat" panose="00000500000000000000" pitchFamily="2" charset="0"/>
                </a:rPr>
                <a:t>REPUTACIONAL</a:t>
              </a:r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00A69E4F-4EB4-F500-1F33-7BE8B5B01E5A}"/>
                </a:ext>
              </a:extLst>
            </p:cNvPr>
            <p:cNvGrpSpPr/>
            <p:nvPr/>
          </p:nvGrpSpPr>
          <p:grpSpPr>
            <a:xfrm>
              <a:off x="2839307" y="5593271"/>
              <a:ext cx="712856" cy="712857"/>
              <a:chOff x="6343455" y="3497148"/>
              <a:chExt cx="1035050" cy="996125"/>
            </a:xfrm>
          </p:grpSpPr>
          <p:pic>
            <p:nvPicPr>
              <p:cNvPr id="45" name="Imagem 44" descr="Ícone&#10;&#10;Descrição gerada automaticamente">
                <a:extLst>
                  <a:ext uri="{FF2B5EF4-FFF2-40B4-BE49-F238E27FC236}">
                    <a16:creationId xmlns:a16="http://schemas.microsoft.com/office/drawing/2014/main" id="{A14F2E27-80FF-BE6F-BB01-30CCF5394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1895" y="3768646"/>
                <a:ext cx="432000" cy="432000"/>
              </a:xfrm>
              <a:prstGeom prst="rect">
                <a:avLst/>
              </a:prstGeom>
            </p:spPr>
          </p:pic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A337F20-9329-68CB-15B2-A65A59831540}"/>
                  </a:ext>
                </a:extLst>
              </p:cNvPr>
              <p:cNvSpPr/>
              <p:nvPr/>
            </p:nvSpPr>
            <p:spPr>
              <a:xfrm>
                <a:off x="6483432" y="3591977"/>
                <a:ext cx="788058" cy="78805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8" name="Imagem 47" descr="Ícone&#10;&#10;Descrição gerada automaticamente">
                <a:extLst>
                  <a:ext uri="{FF2B5EF4-FFF2-40B4-BE49-F238E27FC236}">
                    <a16:creationId xmlns:a16="http://schemas.microsoft.com/office/drawing/2014/main" id="{42133BC8-8D16-04F2-A6CA-897356CB1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206" y="3497148"/>
                <a:ext cx="252001" cy="252000"/>
              </a:xfrm>
              <a:prstGeom prst="rect">
                <a:avLst/>
              </a:prstGeom>
            </p:spPr>
          </p:pic>
          <p:pic>
            <p:nvPicPr>
              <p:cNvPr id="49" name="Imagem 48" descr="Logotipo, Ícone&#10;&#10;Descrição gerada automaticamente">
                <a:extLst>
                  <a:ext uri="{FF2B5EF4-FFF2-40B4-BE49-F238E27FC236}">
                    <a16:creationId xmlns:a16="http://schemas.microsoft.com/office/drawing/2014/main" id="{9254D45A-5E04-0591-6B4E-8A9259A70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3490" y="3641572"/>
                <a:ext cx="252000" cy="252000"/>
              </a:xfrm>
              <a:prstGeom prst="rect">
                <a:avLst/>
              </a:prstGeom>
            </p:spPr>
          </p:pic>
          <p:pic>
            <p:nvPicPr>
              <p:cNvPr id="50" name="Imagem 49" descr="Logotipo, Ícone&#10;&#10;Descrição gerada automaticamente">
                <a:extLst>
                  <a:ext uri="{FF2B5EF4-FFF2-40B4-BE49-F238E27FC236}">
                    <a16:creationId xmlns:a16="http://schemas.microsoft.com/office/drawing/2014/main" id="{88B086FD-C693-276D-AB37-A39A80902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6505" y="3979520"/>
                <a:ext cx="252000" cy="252000"/>
              </a:xfrm>
              <a:prstGeom prst="rect">
                <a:avLst/>
              </a:prstGeom>
            </p:spPr>
          </p:pic>
          <p:pic>
            <p:nvPicPr>
              <p:cNvPr id="51" name="Imagem 50" descr="Logotipo, Ícone&#10;&#10;Descrição gerada automaticamente">
                <a:extLst>
                  <a:ext uri="{FF2B5EF4-FFF2-40B4-BE49-F238E27FC236}">
                    <a16:creationId xmlns:a16="http://schemas.microsoft.com/office/drawing/2014/main" id="{1B4B6931-1909-0E80-9BEA-9A01359D4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0239" y="4219728"/>
                <a:ext cx="252001" cy="252000"/>
              </a:xfrm>
              <a:prstGeom prst="rect">
                <a:avLst/>
              </a:prstGeom>
            </p:spPr>
          </p:pic>
          <p:pic>
            <p:nvPicPr>
              <p:cNvPr id="53" name="Imagem 52" descr="Uma imagem contendo Interface gráfica do usuário&#10;&#10;Descrição gerada automaticamente">
                <a:extLst>
                  <a:ext uri="{FF2B5EF4-FFF2-40B4-BE49-F238E27FC236}">
                    <a16:creationId xmlns:a16="http://schemas.microsoft.com/office/drawing/2014/main" id="{3BB99D07-0322-448A-7921-D8ED8EC78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455" y="3904424"/>
                <a:ext cx="252001" cy="252000"/>
              </a:xfrm>
              <a:prstGeom prst="rect">
                <a:avLst/>
              </a:prstGeom>
            </p:spPr>
          </p:pic>
          <p:pic>
            <p:nvPicPr>
              <p:cNvPr id="55" name="Imagem 54" descr="Ícone&#10;&#10;Descrição gerada automaticamente">
                <a:extLst>
                  <a:ext uri="{FF2B5EF4-FFF2-40B4-BE49-F238E27FC236}">
                    <a16:creationId xmlns:a16="http://schemas.microsoft.com/office/drawing/2014/main" id="{3829D051-08E0-A147-2ADB-8563ABAF1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563" y="4205274"/>
                <a:ext cx="287999" cy="287999"/>
              </a:xfrm>
              <a:prstGeom prst="rect">
                <a:avLst/>
              </a:prstGeom>
            </p:spPr>
          </p:pic>
          <p:pic>
            <p:nvPicPr>
              <p:cNvPr id="58" name="Imagem 57" descr="Desenho com traços pretos em fundo branco&#10;&#10;Descrição gerada automaticamente com confiança média">
                <a:extLst>
                  <a:ext uri="{FF2B5EF4-FFF2-40B4-BE49-F238E27FC236}">
                    <a16:creationId xmlns:a16="http://schemas.microsoft.com/office/drawing/2014/main" id="{5F1C8A38-62E0-9E72-0C6F-40BF0CA22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6567" y="3584567"/>
                <a:ext cx="252001" cy="252000"/>
              </a:xfrm>
              <a:prstGeom prst="teardrop">
                <a:avLst/>
              </a:prstGeom>
            </p:spPr>
          </p:pic>
        </p:grpSp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AA1FFC3-DA53-656C-777A-CE1039FCFA75}"/>
              </a:ext>
            </a:extLst>
          </p:cNvPr>
          <p:cNvSpPr txBox="1"/>
          <p:nvPr/>
        </p:nvSpPr>
        <p:spPr>
          <a:xfrm>
            <a:off x="4892221" y="2550012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latin typeface="Montserrat" panose="00000500000000000000" pitchFamily="2" charset="0"/>
              </a:rPr>
              <a:t>ABORDAGEM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CD9884D4-88B9-F5AA-80CC-396B2631E1CB}"/>
              </a:ext>
            </a:extLst>
          </p:cNvPr>
          <p:cNvSpPr/>
          <p:nvPr/>
        </p:nvSpPr>
        <p:spPr>
          <a:xfrm>
            <a:off x="3301558" y="3004755"/>
            <a:ext cx="4550852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428AB605-53C5-42B2-797A-B3D802D27441}"/>
              </a:ext>
            </a:extLst>
          </p:cNvPr>
          <p:cNvSpPr/>
          <p:nvPr/>
        </p:nvSpPr>
        <p:spPr>
          <a:xfrm>
            <a:off x="3301558" y="3827210"/>
            <a:ext cx="4550852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80E823B2-2A3A-9F24-4439-91E26EFF2F20}"/>
              </a:ext>
            </a:extLst>
          </p:cNvPr>
          <p:cNvSpPr/>
          <p:nvPr/>
        </p:nvSpPr>
        <p:spPr>
          <a:xfrm>
            <a:off x="3301558" y="4649665"/>
            <a:ext cx="4550852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FB681A2C-FE00-B11B-8EBD-3D75313DABCC}"/>
              </a:ext>
            </a:extLst>
          </p:cNvPr>
          <p:cNvSpPr/>
          <p:nvPr/>
        </p:nvSpPr>
        <p:spPr>
          <a:xfrm>
            <a:off x="3301558" y="5472120"/>
            <a:ext cx="4550852" cy="726011"/>
          </a:xfrm>
          <a:prstGeom prst="roundRect">
            <a:avLst>
              <a:gd name="adj" fmla="val 5332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75A8787-7BE1-642A-CA08-A5301C8C0B5C}"/>
              </a:ext>
            </a:extLst>
          </p:cNvPr>
          <p:cNvSpPr txBox="1"/>
          <p:nvPr/>
        </p:nvSpPr>
        <p:spPr>
          <a:xfrm>
            <a:off x="3311103" y="3086100"/>
            <a:ext cx="438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antander Micro Text ExtraBold" panose="020B0504020201010104" pitchFamily="34" charset="0"/>
                <a:cs typeface="Santander Micro Text ExtraBold" panose="020B0504020201010104" pitchFamily="34" charset="0"/>
              </a:rPr>
              <a:t>MAPEAR VINCULO COM REGRAS DE MERCADO OU REGULAMENTAÇÕES LEGAIS</a:t>
            </a:r>
            <a:endParaRPr lang="pt-BR" sz="1600" dirty="0">
              <a:latin typeface="Santander Micro Text ExtraBold" panose="020B0504020201010104" pitchFamily="34" charset="0"/>
              <a:cs typeface="Santander Micro Text ExtraBold" panose="020B0504020201010104" pitchFamily="34" charset="0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B50AD0B6-4602-75E0-2AE7-C06FB030932E}"/>
              </a:ext>
            </a:extLst>
          </p:cNvPr>
          <p:cNvSpPr txBox="1"/>
          <p:nvPr/>
        </p:nvSpPr>
        <p:spPr>
          <a:xfrm>
            <a:off x="3352927" y="3793403"/>
            <a:ext cx="438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50">
                <a:latin typeface="Santander Micro Text ExtraBold" panose="020B0504020201010104" pitchFamily="34" charset="0"/>
                <a:cs typeface="Santander Micro Text ExtraBold" panose="020B0504020201010104" pitchFamily="34" charset="0"/>
              </a:defRPr>
            </a:lvl1pPr>
          </a:lstStyle>
          <a:p>
            <a:r>
              <a:rPr lang="en-US" sz="1600" dirty="0"/>
              <a:t>MAPEAR A RENTABILIDADE (TICKET MÉDIO) E POSSÍVEIS PREJUÍZOS, QUE POSSAM GERAR PEDIDOS DE RESSARCIMENTO OU MULTAS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A884FF99-BBF3-7A49-4A76-FEC6CC3D7675}"/>
              </a:ext>
            </a:extLst>
          </p:cNvPr>
          <p:cNvSpPr txBox="1"/>
          <p:nvPr/>
        </p:nvSpPr>
        <p:spPr>
          <a:xfrm>
            <a:off x="3311103" y="4735031"/>
            <a:ext cx="438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50">
                <a:latin typeface="Santander Micro Text ExtraBold" panose="020B0504020201010104" pitchFamily="34" charset="0"/>
                <a:cs typeface="Santander Micro Text ExtraBold" panose="020B0504020201010104" pitchFamily="34" charset="0"/>
              </a:defRPr>
            </a:lvl1pPr>
          </a:lstStyle>
          <a:p>
            <a:r>
              <a:rPr lang="en-US" sz="1600" dirty="0"/>
              <a:t>MAPEAR IMPACTO DE ATRASOS, HORAS EXTRAS, REPROCESSAMENTOS E AFINS</a:t>
            </a:r>
            <a:endParaRPr lang="pt-BR" sz="1200" dirty="0">
              <a:latin typeface="Santander Micro Text Light" panose="020B0504020201010104" pitchFamily="34" charset="0"/>
              <a:cs typeface="Santander Micro Text Light" panose="020B0504020201010104" pitchFamily="34" charset="0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30444D8-AFCD-4643-ED6C-C95F5F18D38C}"/>
              </a:ext>
            </a:extLst>
          </p:cNvPr>
          <p:cNvSpPr txBox="1"/>
          <p:nvPr/>
        </p:nvSpPr>
        <p:spPr>
          <a:xfrm>
            <a:off x="3310087" y="5556218"/>
            <a:ext cx="438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50">
                <a:latin typeface="Santander Micro Text ExtraBold" panose="020B0504020201010104" pitchFamily="34" charset="0"/>
                <a:cs typeface="Santander Micro Text ExtraBold" panose="020B0504020201010104" pitchFamily="34" charset="0"/>
              </a:defRPr>
            </a:lvl1pPr>
          </a:lstStyle>
          <a:p>
            <a:r>
              <a:rPr lang="en-US" sz="1600" dirty="0"/>
              <a:t>MAPEAR RECLAMAÇÕES EM REDES SOCIAIS, IMPRENSA E MAINSTREAM</a:t>
            </a:r>
            <a:endParaRPr lang="pt-BR" sz="1200" dirty="0">
              <a:latin typeface="Santander Micro Text Light" panose="020B0504020201010104" pitchFamily="34" charset="0"/>
              <a:cs typeface="Santander Micro Text Light" panose="020B05040202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 3">
      <a:dk1>
        <a:sysClr val="windowText" lastClr="000000"/>
      </a:dk1>
      <a:lt1>
        <a:sysClr val="window" lastClr="FFFFFF"/>
      </a:lt1>
      <a:dk2>
        <a:srgbClr val="6E7678"/>
      </a:dk2>
      <a:lt2>
        <a:srgbClr val="E7E6E6"/>
      </a:lt2>
      <a:accent1>
        <a:srgbClr val="EB0000"/>
      </a:accent1>
      <a:accent2>
        <a:srgbClr val="DEEDF1"/>
      </a:accent2>
      <a:accent3>
        <a:srgbClr val="9D3566"/>
      </a:accent3>
      <a:accent4>
        <a:srgbClr val="62B967"/>
      </a:accent4>
      <a:accent5>
        <a:srgbClr val="1AB2BB"/>
      </a:accent5>
      <a:accent6>
        <a:srgbClr val="FFCB32"/>
      </a:accent6>
      <a:hlink>
        <a:srgbClr val="3265FF"/>
      </a:hlink>
      <a:folHlink>
        <a:srgbClr val="954F72"/>
      </a:folHlink>
    </a:clrScheme>
    <a:fontScheme name="Personalizado 6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8028</TotalTime>
  <Words>1180</Words>
  <Application>Microsoft Office PowerPoint</Application>
  <PresentationFormat>Widescreen</PresentationFormat>
  <Paragraphs>298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32" baseType="lpstr">
      <vt:lpstr>Antenna Bold</vt:lpstr>
      <vt:lpstr>Antenna Light</vt:lpstr>
      <vt:lpstr>Arial</vt:lpstr>
      <vt:lpstr>Bebas Neue</vt:lpstr>
      <vt:lpstr>Calibri</vt:lpstr>
      <vt:lpstr>Calibri Light</vt:lpstr>
      <vt:lpstr>Montserrat</vt:lpstr>
      <vt:lpstr>Santander Logo</vt:lpstr>
      <vt:lpstr>Santander Micro Text ExtraBold</vt:lpstr>
      <vt:lpstr>Santander Micro Text Light</vt:lpstr>
      <vt:lpstr>Symbol</vt:lpstr>
      <vt:lpstr>Wingdings</vt:lpstr>
      <vt:lpstr>Tema de Office</vt:lpstr>
      <vt:lpstr>PRESENTATIONLOAD</vt:lpstr>
      <vt:lpstr>Apresentação do PowerPoint</vt:lpstr>
      <vt:lpstr>QUEM SOU EU?</vt:lpstr>
      <vt:lpstr>Apresentação do PowerPoint</vt:lpstr>
      <vt:lpstr>REGISTRO</vt:lpstr>
      <vt:lpstr>REGISTRO DO INCIDENTE</vt:lpstr>
      <vt:lpstr>TRIAGEM ANÁLISE DE IMPACTO</vt:lpstr>
      <vt:lpstr>TRIAGEM DO INCIDENTE</vt:lpstr>
      <vt:lpstr>TRIAGEM DO INCIDENTE</vt:lpstr>
      <vt:lpstr>TRIAGEM DO INCIDENTE</vt:lpstr>
      <vt:lpstr>TRIAGEM DO INCIDENTE</vt:lpstr>
      <vt:lpstr>DIAGNÓSTICO TROUBLESHOOTING</vt:lpstr>
      <vt:lpstr>DIAGNÓSTICO DO INCIDENTE</vt:lpstr>
      <vt:lpstr>NORMALIZAÇÃO ACEITE DE VALIDAÇÃO</vt:lpstr>
      <vt:lpstr>NORMALIZAÇÃO</vt:lpstr>
      <vt:lpstr>Causa raiz post mortem</vt:lpstr>
      <vt:lpstr>MELHORIA CONTÍNUA</vt:lpstr>
      <vt:lpstr>RECOMENDAÇÃO</vt:lpstr>
      <vt:lpstr>DUVIDAS E REFLEXÕES</vt:lpstr>
    </vt:vector>
  </TitlesOfParts>
  <Company>BANCO SANTANDER BRASIL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William Lavieri</dc:creator>
  <cp:keywords>ITOPS</cp:keywords>
  <cp:lastModifiedBy>William Lavieri de Souza</cp:lastModifiedBy>
  <cp:revision>384</cp:revision>
  <dcterms:created xsi:type="dcterms:W3CDTF">2018-05-08T18:16:21Z</dcterms:created>
  <dcterms:modified xsi:type="dcterms:W3CDTF">2024-08-06T14:30:18Z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1b88ec2-a72b-4523-9e84-0458a1764731_Enabled">
    <vt:lpwstr>true</vt:lpwstr>
  </property>
  <property fmtid="{D5CDD505-2E9C-101B-9397-08002B2CF9AE}" pid="3" name="MSIP_Label_41b88ec2-a72b-4523-9e84-0458a1764731_SetDate">
    <vt:lpwstr>2024-08-06T14:12:30Z</vt:lpwstr>
  </property>
  <property fmtid="{D5CDD505-2E9C-101B-9397-08002B2CF9AE}" pid="4" name="MSIP_Label_41b88ec2-a72b-4523-9e84-0458a1764731_Method">
    <vt:lpwstr>Privileged</vt:lpwstr>
  </property>
  <property fmtid="{D5CDD505-2E9C-101B-9397-08002B2CF9AE}" pid="5" name="MSIP_Label_41b88ec2-a72b-4523-9e84-0458a1764731_Name">
    <vt:lpwstr>Public O365</vt:lpwstr>
  </property>
  <property fmtid="{D5CDD505-2E9C-101B-9397-08002B2CF9AE}" pid="6" name="MSIP_Label_41b88ec2-a72b-4523-9e84-0458a1764731_SiteId">
    <vt:lpwstr>35595a02-4d6d-44ac-99e1-f9ab4cd872db</vt:lpwstr>
  </property>
  <property fmtid="{D5CDD505-2E9C-101B-9397-08002B2CF9AE}" pid="7" name="MSIP_Label_41b88ec2-a72b-4523-9e84-0458a1764731_ActionId">
    <vt:lpwstr>f409f6d3-6c1a-4927-b8cc-23cf07a7f107</vt:lpwstr>
  </property>
  <property fmtid="{D5CDD505-2E9C-101B-9397-08002B2CF9AE}" pid="8" name="MSIP_Label_41b88ec2-a72b-4523-9e84-0458a1764731_ContentBits">
    <vt:lpwstr>0</vt:lpwstr>
  </property>
</Properties>
</file>